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Lst>
  <p:sldSz cy="29260800" cx="36576000"/>
  <p:notesSz cx="6858000" cy="9144000"/>
  <p:embeddedFontLst>
    <p:embeddedFont>
      <p:font typeface="Roboto"/>
      <p:regular r:id="rId8"/>
      <p:bold r:id="rId9"/>
      <p:italic r:id="rId10"/>
      <p:boldItalic r:id="rId11"/>
    </p:embeddedFont>
    <p:embeddedFont>
      <p:font typeface="Open Sans SemiBold"/>
      <p:regular r:id="rId12"/>
      <p:bold r:id="rId13"/>
      <p:italic r:id="rId14"/>
      <p:boldItalic r:id="rId15"/>
    </p:embeddedFont>
    <p:embeddedFont>
      <p:font typeface="Open Sans Light"/>
      <p:regular r:id="rId16"/>
      <p:bold r:id="rId17"/>
      <p:italic r:id="rId18"/>
      <p:boldItalic r:id="rId19"/>
    </p:embeddedFont>
    <p:embeddedFont>
      <p:font typeface="Open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992">
          <p15:clr>
            <a:srgbClr val="A4A3A4"/>
          </p15:clr>
        </p15:guide>
        <p15:guide id="2" pos="8088">
          <p15:clr>
            <a:srgbClr val="A4A3A4"/>
          </p15:clr>
        </p15:guide>
        <p15:guide id="3" pos="11620">
          <p15:clr>
            <a:srgbClr val="A4A3A4"/>
          </p15:clr>
        </p15:guide>
        <p15:guide id="4" orient="horz" pos="6672">
          <p15:clr>
            <a:srgbClr val="A4A3A4"/>
          </p15:clr>
        </p15:guide>
      </p15:sldGuideLst>
    </p:ext>
    <p:ext uri="http://customooxmlschemas.google.com/">
      <go:slidesCustomData xmlns:go="http://customooxmlschemas.google.com/" r:id="rId24" roundtripDataSignature="AMtx7mgqC1GIqmr+6gccBQVM59dhFTY7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D4427B6-3E99-4833-802E-F751D68EA9B3}">
  <a:tblStyle styleId="{7D4427B6-3E99-4833-802E-F751D68EA9B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992" orient="horz"/>
        <p:guide pos="8088"/>
        <p:guide pos="11620"/>
        <p:guide pos="6672"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regular.fntdata"/><Relationship Id="rId11" Type="http://schemas.openxmlformats.org/officeDocument/2006/relationships/font" Target="fonts/Roboto-boldItalic.fntdata"/><Relationship Id="rId22" Type="http://schemas.openxmlformats.org/officeDocument/2006/relationships/font" Target="fonts/OpenSans-italic.fntdata"/><Relationship Id="rId10" Type="http://schemas.openxmlformats.org/officeDocument/2006/relationships/font" Target="fonts/Roboto-italic.fntdata"/><Relationship Id="rId21" Type="http://schemas.openxmlformats.org/officeDocument/2006/relationships/font" Target="fonts/OpenSans-bold.fntdata"/><Relationship Id="rId13" Type="http://schemas.openxmlformats.org/officeDocument/2006/relationships/font" Target="fonts/OpenSansSemiBold-bold.fntdata"/><Relationship Id="rId24" Type="http://customschemas.google.com/relationships/presentationmetadata" Target="metadata"/><Relationship Id="rId12" Type="http://schemas.openxmlformats.org/officeDocument/2006/relationships/font" Target="fonts/OpenSansSemiBold-regular.fntdata"/><Relationship Id="rId23" Type="http://schemas.openxmlformats.org/officeDocument/2006/relationships/font" Target="fonts/Open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font" Target="fonts/Roboto-bold.fntdata"/><Relationship Id="rId15" Type="http://schemas.openxmlformats.org/officeDocument/2006/relationships/font" Target="fonts/OpenSansSemiBold-boldItalic.fntdata"/><Relationship Id="rId14" Type="http://schemas.openxmlformats.org/officeDocument/2006/relationships/font" Target="fonts/OpenSansSemiBold-italic.fntdata"/><Relationship Id="rId17" Type="http://schemas.openxmlformats.org/officeDocument/2006/relationships/font" Target="fonts/OpenSansLight-bold.fntdata"/><Relationship Id="rId16" Type="http://schemas.openxmlformats.org/officeDocument/2006/relationships/font" Target="fonts/OpenSansLight-regular.fntdata"/><Relationship Id="rId5" Type="http://schemas.openxmlformats.org/officeDocument/2006/relationships/slideMaster" Target="slideMasters/slideMaster1.xml"/><Relationship Id="rId19" Type="http://schemas.openxmlformats.org/officeDocument/2006/relationships/font" Target="fonts/OpenSansLight-boldItalic.fntdata"/><Relationship Id="rId6" Type="http://schemas.openxmlformats.org/officeDocument/2006/relationships/notesMaster" Target="notesMasters/notesMaster1.xml"/><Relationship Id="rId18" Type="http://schemas.openxmlformats.org/officeDocument/2006/relationships/font" Target="fonts/OpenSansLight-italic.fntdata"/><Relationship Id="rId7" Type="http://schemas.openxmlformats.org/officeDocument/2006/relationships/slide" Target="slides/slide1.xml"/><Relationship Id="rId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500188" y="1143000"/>
            <a:ext cx="38576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1500188" y="1143000"/>
            <a:ext cx="38576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Shrink NSF logo, move refs/ackn down</a:t>
            </a:r>
            <a:endParaRPr/>
          </a:p>
          <a:p>
            <a:pPr indent="0" lvl="0" marL="0" rtl="0" algn="l">
              <a:spcBef>
                <a:spcPts val="0"/>
              </a:spcBef>
              <a:spcAft>
                <a:spcPts val="0"/>
              </a:spcAft>
              <a:buNone/>
            </a:pPr>
            <a:r>
              <a:rPr lang="en-US"/>
              <a:t>Remove some bullet points from future work</a:t>
            </a:r>
            <a:endParaRPr/>
          </a:p>
          <a:p>
            <a:pPr indent="0" lvl="0" marL="0" rtl="0" algn="l">
              <a:spcBef>
                <a:spcPts val="0"/>
              </a:spcBef>
              <a:spcAft>
                <a:spcPts val="0"/>
              </a:spcAft>
              <a:buNone/>
            </a:pPr>
            <a:r>
              <a:rPr lang="en-US"/>
              <a:t>Combine future work/conclusions – move box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Methods + Results – switch section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Possibly crop well plate image(?)</a:t>
            </a:r>
            <a:endParaRPr/>
          </a:p>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
          <p:cNvSpPr txBox="1"/>
          <p:nvPr>
            <p:ph idx="10" type="dt"/>
          </p:nvPr>
        </p:nvSpPr>
        <p:spPr>
          <a:xfrm>
            <a:off x="2514600" y="27120433"/>
            <a:ext cx="8229600" cy="15578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
          <p:cNvSpPr txBox="1"/>
          <p:nvPr>
            <p:ph idx="11" type="ftr"/>
          </p:nvPr>
        </p:nvSpPr>
        <p:spPr>
          <a:xfrm>
            <a:off x="12115800" y="27120433"/>
            <a:ext cx="12344400" cy="155786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
          <p:cNvSpPr txBox="1"/>
          <p:nvPr>
            <p:ph idx="12" type="sldNum"/>
          </p:nvPr>
        </p:nvSpPr>
        <p:spPr>
          <a:xfrm>
            <a:off x="25831800" y="27120433"/>
            <a:ext cx="8229600" cy="15578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2"/>
          <p:cNvSpPr txBox="1"/>
          <p:nvPr>
            <p:ph type="title"/>
          </p:nvPr>
        </p:nvSpPr>
        <p:spPr>
          <a:xfrm>
            <a:off x="2514600" y="1557873"/>
            <a:ext cx="31546800" cy="565573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2"/>
          <p:cNvSpPr txBox="1"/>
          <p:nvPr>
            <p:ph idx="1" type="body"/>
          </p:nvPr>
        </p:nvSpPr>
        <p:spPr>
          <a:xfrm rot="5400000">
            <a:off x="9005146" y="1298788"/>
            <a:ext cx="18565709" cy="315468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4000"/>
              </a:spcBef>
              <a:spcAft>
                <a:spcPts val="0"/>
              </a:spcAft>
              <a:buClr>
                <a:schemeClr val="dk1"/>
              </a:buClr>
              <a:buSzPts val="1800"/>
              <a:buChar char="•"/>
              <a:defRPr/>
            </a:lvl1pPr>
            <a:lvl2pPr indent="-342900" lvl="1" marL="914400" algn="l">
              <a:lnSpc>
                <a:spcPct val="90000"/>
              </a:lnSpc>
              <a:spcBef>
                <a:spcPts val="2000"/>
              </a:spcBef>
              <a:spcAft>
                <a:spcPts val="0"/>
              </a:spcAft>
              <a:buClr>
                <a:schemeClr val="dk1"/>
              </a:buClr>
              <a:buSzPts val="1800"/>
              <a:buChar char="•"/>
              <a:defRPr/>
            </a:lvl2pPr>
            <a:lvl3pPr indent="-342900" lvl="2" marL="1371600" algn="l">
              <a:lnSpc>
                <a:spcPct val="90000"/>
              </a:lnSpc>
              <a:spcBef>
                <a:spcPts val="2000"/>
              </a:spcBef>
              <a:spcAft>
                <a:spcPts val="0"/>
              </a:spcAft>
              <a:buClr>
                <a:schemeClr val="dk1"/>
              </a:buClr>
              <a:buSzPts val="1800"/>
              <a:buChar char="•"/>
              <a:defRPr/>
            </a:lvl3pPr>
            <a:lvl4pPr indent="-342900" lvl="3" marL="1828800" algn="l">
              <a:lnSpc>
                <a:spcPct val="90000"/>
              </a:lnSpc>
              <a:spcBef>
                <a:spcPts val="2000"/>
              </a:spcBef>
              <a:spcAft>
                <a:spcPts val="0"/>
              </a:spcAft>
              <a:buClr>
                <a:schemeClr val="dk1"/>
              </a:buClr>
              <a:buSzPts val="1800"/>
              <a:buChar char="•"/>
              <a:defRPr/>
            </a:lvl4pPr>
            <a:lvl5pPr indent="-342900" lvl="4" marL="2286000" algn="l">
              <a:lnSpc>
                <a:spcPct val="90000"/>
              </a:lnSpc>
              <a:spcBef>
                <a:spcPts val="2000"/>
              </a:spcBef>
              <a:spcAft>
                <a:spcPts val="0"/>
              </a:spcAft>
              <a:buClr>
                <a:schemeClr val="dk1"/>
              </a:buClr>
              <a:buSzPts val="1800"/>
              <a:buChar char="•"/>
              <a:defRPr/>
            </a:lvl5pPr>
            <a:lvl6pPr indent="-342900" lvl="5" marL="2743200" algn="l">
              <a:lnSpc>
                <a:spcPct val="90000"/>
              </a:lnSpc>
              <a:spcBef>
                <a:spcPts val="2000"/>
              </a:spcBef>
              <a:spcAft>
                <a:spcPts val="0"/>
              </a:spcAft>
              <a:buClr>
                <a:schemeClr val="dk1"/>
              </a:buClr>
              <a:buSzPts val="1800"/>
              <a:buChar char="•"/>
              <a:defRPr/>
            </a:lvl6pPr>
            <a:lvl7pPr indent="-342900" lvl="6" marL="3200400" algn="l">
              <a:lnSpc>
                <a:spcPct val="90000"/>
              </a:lnSpc>
              <a:spcBef>
                <a:spcPts val="2000"/>
              </a:spcBef>
              <a:spcAft>
                <a:spcPts val="0"/>
              </a:spcAft>
              <a:buClr>
                <a:schemeClr val="dk1"/>
              </a:buClr>
              <a:buSzPts val="1800"/>
              <a:buChar char="•"/>
              <a:defRPr/>
            </a:lvl7pPr>
            <a:lvl8pPr indent="-342900" lvl="7" marL="3657600" algn="l">
              <a:lnSpc>
                <a:spcPct val="90000"/>
              </a:lnSpc>
              <a:spcBef>
                <a:spcPts val="2000"/>
              </a:spcBef>
              <a:spcAft>
                <a:spcPts val="0"/>
              </a:spcAft>
              <a:buClr>
                <a:schemeClr val="dk1"/>
              </a:buClr>
              <a:buSzPts val="1800"/>
              <a:buChar char="•"/>
              <a:defRPr/>
            </a:lvl8pPr>
            <a:lvl9pPr indent="-342900" lvl="8" marL="4114800" algn="l">
              <a:lnSpc>
                <a:spcPct val="90000"/>
              </a:lnSpc>
              <a:spcBef>
                <a:spcPts val="2000"/>
              </a:spcBef>
              <a:spcAft>
                <a:spcPts val="0"/>
              </a:spcAft>
              <a:buClr>
                <a:schemeClr val="dk1"/>
              </a:buClr>
              <a:buSzPts val="1800"/>
              <a:buChar char="•"/>
              <a:defRPr/>
            </a:lvl9pPr>
          </a:lstStyle>
          <a:p/>
        </p:txBody>
      </p:sp>
      <p:sp>
        <p:nvSpPr>
          <p:cNvPr id="75" name="Google Shape;75;p12"/>
          <p:cNvSpPr txBox="1"/>
          <p:nvPr>
            <p:ph idx="10" type="dt"/>
          </p:nvPr>
        </p:nvSpPr>
        <p:spPr>
          <a:xfrm>
            <a:off x="2514600" y="27120433"/>
            <a:ext cx="8229600" cy="15578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2"/>
          <p:cNvSpPr txBox="1"/>
          <p:nvPr>
            <p:ph idx="11" type="ftr"/>
          </p:nvPr>
        </p:nvSpPr>
        <p:spPr>
          <a:xfrm>
            <a:off x="12115800" y="27120433"/>
            <a:ext cx="12344400" cy="155786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
          <p:cNvSpPr txBox="1"/>
          <p:nvPr>
            <p:ph idx="12" type="sldNum"/>
          </p:nvPr>
        </p:nvSpPr>
        <p:spPr>
          <a:xfrm>
            <a:off x="25831800" y="27120433"/>
            <a:ext cx="8229600" cy="15578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3"/>
          <p:cNvSpPr txBox="1"/>
          <p:nvPr>
            <p:ph type="title"/>
          </p:nvPr>
        </p:nvSpPr>
        <p:spPr>
          <a:xfrm rot="5400000">
            <a:off x="17719465" y="10013105"/>
            <a:ext cx="24797175" cy="7886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3"/>
          <p:cNvSpPr txBox="1"/>
          <p:nvPr>
            <p:ph idx="1" type="body"/>
          </p:nvPr>
        </p:nvSpPr>
        <p:spPr>
          <a:xfrm rot="5400000">
            <a:off x="1717465" y="2355005"/>
            <a:ext cx="24797175" cy="232029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4000"/>
              </a:spcBef>
              <a:spcAft>
                <a:spcPts val="0"/>
              </a:spcAft>
              <a:buClr>
                <a:schemeClr val="dk1"/>
              </a:buClr>
              <a:buSzPts val="1800"/>
              <a:buChar char="•"/>
              <a:defRPr/>
            </a:lvl1pPr>
            <a:lvl2pPr indent="-342900" lvl="1" marL="914400" algn="l">
              <a:lnSpc>
                <a:spcPct val="90000"/>
              </a:lnSpc>
              <a:spcBef>
                <a:spcPts val="2000"/>
              </a:spcBef>
              <a:spcAft>
                <a:spcPts val="0"/>
              </a:spcAft>
              <a:buClr>
                <a:schemeClr val="dk1"/>
              </a:buClr>
              <a:buSzPts val="1800"/>
              <a:buChar char="•"/>
              <a:defRPr/>
            </a:lvl2pPr>
            <a:lvl3pPr indent="-342900" lvl="2" marL="1371600" algn="l">
              <a:lnSpc>
                <a:spcPct val="90000"/>
              </a:lnSpc>
              <a:spcBef>
                <a:spcPts val="2000"/>
              </a:spcBef>
              <a:spcAft>
                <a:spcPts val="0"/>
              </a:spcAft>
              <a:buClr>
                <a:schemeClr val="dk1"/>
              </a:buClr>
              <a:buSzPts val="1800"/>
              <a:buChar char="•"/>
              <a:defRPr/>
            </a:lvl3pPr>
            <a:lvl4pPr indent="-342900" lvl="3" marL="1828800" algn="l">
              <a:lnSpc>
                <a:spcPct val="90000"/>
              </a:lnSpc>
              <a:spcBef>
                <a:spcPts val="2000"/>
              </a:spcBef>
              <a:spcAft>
                <a:spcPts val="0"/>
              </a:spcAft>
              <a:buClr>
                <a:schemeClr val="dk1"/>
              </a:buClr>
              <a:buSzPts val="1800"/>
              <a:buChar char="•"/>
              <a:defRPr/>
            </a:lvl4pPr>
            <a:lvl5pPr indent="-342900" lvl="4" marL="2286000" algn="l">
              <a:lnSpc>
                <a:spcPct val="90000"/>
              </a:lnSpc>
              <a:spcBef>
                <a:spcPts val="2000"/>
              </a:spcBef>
              <a:spcAft>
                <a:spcPts val="0"/>
              </a:spcAft>
              <a:buClr>
                <a:schemeClr val="dk1"/>
              </a:buClr>
              <a:buSzPts val="1800"/>
              <a:buChar char="•"/>
              <a:defRPr/>
            </a:lvl5pPr>
            <a:lvl6pPr indent="-342900" lvl="5" marL="2743200" algn="l">
              <a:lnSpc>
                <a:spcPct val="90000"/>
              </a:lnSpc>
              <a:spcBef>
                <a:spcPts val="2000"/>
              </a:spcBef>
              <a:spcAft>
                <a:spcPts val="0"/>
              </a:spcAft>
              <a:buClr>
                <a:schemeClr val="dk1"/>
              </a:buClr>
              <a:buSzPts val="1800"/>
              <a:buChar char="•"/>
              <a:defRPr/>
            </a:lvl6pPr>
            <a:lvl7pPr indent="-342900" lvl="6" marL="3200400" algn="l">
              <a:lnSpc>
                <a:spcPct val="90000"/>
              </a:lnSpc>
              <a:spcBef>
                <a:spcPts val="2000"/>
              </a:spcBef>
              <a:spcAft>
                <a:spcPts val="0"/>
              </a:spcAft>
              <a:buClr>
                <a:schemeClr val="dk1"/>
              </a:buClr>
              <a:buSzPts val="1800"/>
              <a:buChar char="•"/>
              <a:defRPr/>
            </a:lvl7pPr>
            <a:lvl8pPr indent="-342900" lvl="7" marL="3657600" algn="l">
              <a:lnSpc>
                <a:spcPct val="90000"/>
              </a:lnSpc>
              <a:spcBef>
                <a:spcPts val="2000"/>
              </a:spcBef>
              <a:spcAft>
                <a:spcPts val="0"/>
              </a:spcAft>
              <a:buClr>
                <a:schemeClr val="dk1"/>
              </a:buClr>
              <a:buSzPts val="1800"/>
              <a:buChar char="•"/>
              <a:defRPr/>
            </a:lvl8pPr>
            <a:lvl9pPr indent="-342900" lvl="8" marL="4114800" algn="l">
              <a:lnSpc>
                <a:spcPct val="90000"/>
              </a:lnSpc>
              <a:spcBef>
                <a:spcPts val="2000"/>
              </a:spcBef>
              <a:spcAft>
                <a:spcPts val="0"/>
              </a:spcAft>
              <a:buClr>
                <a:schemeClr val="dk1"/>
              </a:buClr>
              <a:buSzPts val="1800"/>
              <a:buChar char="•"/>
              <a:defRPr/>
            </a:lvl9pPr>
          </a:lstStyle>
          <a:p/>
        </p:txBody>
      </p:sp>
      <p:sp>
        <p:nvSpPr>
          <p:cNvPr id="81" name="Google Shape;81;p13"/>
          <p:cNvSpPr txBox="1"/>
          <p:nvPr>
            <p:ph idx="10" type="dt"/>
          </p:nvPr>
        </p:nvSpPr>
        <p:spPr>
          <a:xfrm>
            <a:off x="2514600" y="27120433"/>
            <a:ext cx="8229600" cy="15578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3"/>
          <p:cNvSpPr txBox="1"/>
          <p:nvPr>
            <p:ph idx="11" type="ftr"/>
          </p:nvPr>
        </p:nvSpPr>
        <p:spPr>
          <a:xfrm>
            <a:off x="12115800" y="27120433"/>
            <a:ext cx="12344400" cy="155786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3"/>
          <p:cNvSpPr txBox="1"/>
          <p:nvPr>
            <p:ph idx="12" type="sldNum"/>
          </p:nvPr>
        </p:nvSpPr>
        <p:spPr>
          <a:xfrm>
            <a:off x="25831800" y="27120433"/>
            <a:ext cx="8229600" cy="15578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4"/>
          <p:cNvSpPr txBox="1"/>
          <p:nvPr>
            <p:ph type="ctrTitle"/>
          </p:nvPr>
        </p:nvSpPr>
        <p:spPr>
          <a:xfrm>
            <a:off x="2743200" y="4788749"/>
            <a:ext cx="31089600" cy="10187093"/>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24000"/>
              <a:buFont typeface="Calibri"/>
              <a:buNone/>
              <a:defRPr sz="2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4"/>
          <p:cNvSpPr txBox="1"/>
          <p:nvPr>
            <p:ph idx="1" type="subTitle"/>
          </p:nvPr>
        </p:nvSpPr>
        <p:spPr>
          <a:xfrm>
            <a:off x="4572000" y="15368695"/>
            <a:ext cx="27432000" cy="7064585"/>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4000"/>
              </a:spcBef>
              <a:spcAft>
                <a:spcPts val="0"/>
              </a:spcAft>
              <a:buClr>
                <a:schemeClr val="dk1"/>
              </a:buClr>
              <a:buSzPts val="9600"/>
              <a:buNone/>
              <a:defRPr sz="9600"/>
            </a:lvl1pPr>
            <a:lvl2pPr lvl="1" algn="ctr">
              <a:lnSpc>
                <a:spcPct val="90000"/>
              </a:lnSpc>
              <a:spcBef>
                <a:spcPts val="2000"/>
              </a:spcBef>
              <a:spcAft>
                <a:spcPts val="0"/>
              </a:spcAft>
              <a:buClr>
                <a:schemeClr val="dk1"/>
              </a:buClr>
              <a:buSzPts val="8000"/>
              <a:buNone/>
              <a:defRPr sz="8000"/>
            </a:lvl2pPr>
            <a:lvl3pPr lvl="2" algn="ctr">
              <a:lnSpc>
                <a:spcPct val="90000"/>
              </a:lnSpc>
              <a:spcBef>
                <a:spcPts val="2000"/>
              </a:spcBef>
              <a:spcAft>
                <a:spcPts val="0"/>
              </a:spcAft>
              <a:buClr>
                <a:schemeClr val="dk1"/>
              </a:buClr>
              <a:buSzPts val="7200"/>
              <a:buNone/>
              <a:defRPr sz="7200"/>
            </a:lvl3pPr>
            <a:lvl4pPr lvl="3" algn="ctr">
              <a:lnSpc>
                <a:spcPct val="90000"/>
              </a:lnSpc>
              <a:spcBef>
                <a:spcPts val="2000"/>
              </a:spcBef>
              <a:spcAft>
                <a:spcPts val="0"/>
              </a:spcAft>
              <a:buClr>
                <a:schemeClr val="dk1"/>
              </a:buClr>
              <a:buSzPts val="6400"/>
              <a:buNone/>
              <a:defRPr sz="6400"/>
            </a:lvl4pPr>
            <a:lvl5pPr lvl="4" algn="ctr">
              <a:lnSpc>
                <a:spcPct val="90000"/>
              </a:lnSpc>
              <a:spcBef>
                <a:spcPts val="2000"/>
              </a:spcBef>
              <a:spcAft>
                <a:spcPts val="0"/>
              </a:spcAft>
              <a:buClr>
                <a:schemeClr val="dk1"/>
              </a:buClr>
              <a:buSzPts val="6400"/>
              <a:buNone/>
              <a:defRPr sz="6400"/>
            </a:lvl5pPr>
            <a:lvl6pPr lvl="5" algn="ctr">
              <a:lnSpc>
                <a:spcPct val="90000"/>
              </a:lnSpc>
              <a:spcBef>
                <a:spcPts val="2000"/>
              </a:spcBef>
              <a:spcAft>
                <a:spcPts val="0"/>
              </a:spcAft>
              <a:buClr>
                <a:schemeClr val="dk1"/>
              </a:buClr>
              <a:buSzPts val="6400"/>
              <a:buNone/>
              <a:defRPr sz="6400"/>
            </a:lvl6pPr>
            <a:lvl7pPr lvl="6" algn="ctr">
              <a:lnSpc>
                <a:spcPct val="90000"/>
              </a:lnSpc>
              <a:spcBef>
                <a:spcPts val="2000"/>
              </a:spcBef>
              <a:spcAft>
                <a:spcPts val="0"/>
              </a:spcAft>
              <a:buClr>
                <a:schemeClr val="dk1"/>
              </a:buClr>
              <a:buSzPts val="6400"/>
              <a:buNone/>
              <a:defRPr sz="6400"/>
            </a:lvl7pPr>
            <a:lvl8pPr lvl="7" algn="ctr">
              <a:lnSpc>
                <a:spcPct val="90000"/>
              </a:lnSpc>
              <a:spcBef>
                <a:spcPts val="2000"/>
              </a:spcBef>
              <a:spcAft>
                <a:spcPts val="0"/>
              </a:spcAft>
              <a:buClr>
                <a:schemeClr val="dk1"/>
              </a:buClr>
              <a:buSzPts val="6400"/>
              <a:buNone/>
              <a:defRPr sz="6400"/>
            </a:lvl8pPr>
            <a:lvl9pPr lvl="8" algn="ctr">
              <a:lnSpc>
                <a:spcPct val="90000"/>
              </a:lnSpc>
              <a:spcBef>
                <a:spcPts val="2000"/>
              </a:spcBef>
              <a:spcAft>
                <a:spcPts val="0"/>
              </a:spcAft>
              <a:buClr>
                <a:schemeClr val="dk1"/>
              </a:buClr>
              <a:buSzPts val="6400"/>
              <a:buNone/>
              <a:defRPr sz="6400"/>
            </a:lvl9pPr>
          </a:lstStyle>
          <a:p/>
        </p:txBody>
      </p:sp>
      <p:sp>
        <p:nvSpPr>
          <p:cNvPr id="22" name="Google Shape;22;p4"/>
          <p:cNvSpPr txBox="1"/>
          <p:nvPr>
            <p:ph idx="10" type="dt"/>
          </p:nvPr>
        </p:nvSpPr>
        <p:spPr>
          <a:xfrm>
            <a:off x="2514600" y="27120433"/>
            <a:ext cx="8229600" cy="15578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
          <p:cNvSpPr txBox="1"/>
          <p:nvPr>
            <p:ph idx="11" type="ftr"/>
          </p:nvPr>
        </p:nvSpPr>
        <p:spPr>
          <a:xfrm>
            <a:off x="12115800" y="27120433"/>
            <a:ext cx="12344400" cy="155786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
          <p:cNvSpPr txBox="1"/>
          <p:nvPr>
            <p:ph idx="12" type="sldNum"/>
          </p:nvPr>
        </p:nvSpPr>
        <p:spPr>
          <a:xfrm>
            <a:off x="25831800" y="27120433"/>
            <a:ext cx="8229600" cy="15578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
          <p:cNvSpPr txBox="1"/>
          <p:nvPr>
            <p:ph type="title"/>
          </p:nvPr>
        </p:nvSpPr>
        <p:spPr>
          <a:xfrm>
            <a:off x="2514600" y="1557873"/>
            <a:ext cx="31546800" cy="565573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5"/>
          <p:cNvSpPr txBox="1"/>
          <p:nvPr>
            <p:ph idx="1" type="body"/>
          </p:nvPr>
        </p:nvSpPr>
        <p:spPr>
          <a:xfrm>
            <a:off x="2514600" y="7789333"/>
            <a:ext cx="31546800" cy="1856570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4000"/>
              </a:spcBef>
              <a:spcAft>
                <a:spcPts val="0"/>
              </a:spcAft>
              <a:buClr>
                <a:schemeClr val="dk1"/>
              </a:buClr>
              <a:buSzPts val="1800"/>
              <a:buChar char="•"/>
              <a:defRPr/>
            </a:lvl1pPr>
            <a:lvl2pPr indent="-342900" lvl="1" marL="914400" algn="l">
              <a:lnSpc>
                <a:spcPct val="90000"/>
              </a:lnSpc>
              <a:spcBef>
                <a:spcPts val="2000"/>
              </a:spcBef>
              <a:spcAft>
                <a:spcPts val="0"/>
              </a:spcAft>
              <a:buClr>
                <a:schemeClr val="dk1"/>
              </a:buClr>
              <a:buSzPts val="1800"/>
              <a:buChar char="•"/>
              <a:defRPr/>
            </a:lvl2pPr>
            <a:lvl3pPr indent="-342900" lvl="2" marL="1371600" algn="l">
              <a:lnSpc>
                <a:spcPct val="90000"/>
              </a:lnSpc>
              <a:spcBef>
                <a:spcPts val="2000"/>
              </a:spcBef>
              <a:spcAft>
                <a:spcPts val="0"/>
              </a:spcAft>
              <a:buClr>
                <a:schemeClr val="dk1"/>
              </a:buClr>
              <a:buSzPts val="1800"/>
              <a:buChar char="•"/>
              <a:defRPr/>
            </a:lvl3pPr>
            <a:lvl4pPr indent="-342900" lvl="3" marL="1828800" algn="l">
              <a:lnSpc>
                <a:spcPct val="90000"/>
              </a:lnSpc>
              <a:spcBef>
                <a:spcPts val="2000"/>
              </a:spcBef>
              <a:spcAft>
                <a:spcPts val="0"/>
              </a:spcAft>
              <a:buClr>
                <a:schemeClr val="dk1"/>
              </a:buClr>
              <a:buSzPts val="1800"/>
              <a:buChar char="•"/>
              <a:defRPr/>
            </a:lvl4pPr>
            <a:lvl5pPr indent="-342900" lvl="4" marL="2286000" algn="l">
              <a:lnSpc>
                <a:spcPct val="90000"/>
              </a:lnSpc>
              <a:spcBef>
                <a:spcPts val="2000"/>
              </a:spcBef>
              <a:spcAft>
                <a:spcPts val="0"/>
              </a:spcAft>
              <a:buClr>
                <a:schemeClr val="dk1"/>
              </a:buClr>
              <a:buSzPts val="1800"/>
              <a:buChar char="•"/>
              <a:defRPr/>
            </a:lvl5pPr>
            <a:lvl6pPr indent="-342900" lvl="5" marL="2743200" algn="l">
              <a:lnSpc>
                <a:spcPct val="90000"/>
              </a:lnSpc>
              <a:spcBef>
                <a:spcPts val="2000"/>
              </a:spcBef>
              <a:spcAft>
                <a:spcPts val="0"/>
              </a:spcAft>
              <a:buClr>
                <a:schemeClr val="dk1"/>
              </a:buClr>
              <a:buSzPts val="1800"/>
              <a:buChar char="•"/>
              <a:defRPr/>
            </a:lvl6pPr>
            <a:lvl7pPr indent="-342900" lvl="6" marL="3200400" algn="l">
              <a:lnSpc>
                <a:spcPct val="90000"/>
              </a:lnSpc>
              <a:spcBef>
                <a:spcPts val="2000"/>
              </a:spcBef>
              <a:spcAft>
                <a:spcPts val="0"/>
              </a:spcAft>
              <a:buClr>
                <a:schemeClr val="dk1"/>
              </a:buClr>
              <a:buSzPts val="1800"/>
              <a:buChar char="•"/>
              <a:defRPr/>
            </a:lvl7pPr>
            <a:lvl8pPr indent="-342900" lvl="7" marL="3657600" algn="l">
              <a:lnSpc>
                <a:spcPct val="90000"/>
              </a:lnSpc>
              <a:spcBef>
                <a:spcPts val="2000"/>
              </a:spcBef>
              <a:spcAft>
                <a:spcPts val="0"/>
              </a:spcAft>
              <a:buClr>
                <a:schemeClr val="dk1"/>
              </a:buClr>
              <a:buSzPts val="1800"/>
              <a:buChar char="•"/>
              <a:defRPr/>
            </a:lvl8pPr>
            <a:lvl9pPr indent="-342900" lvl="8" marL="4114800" algn="l">
              <a:lnSpc>
                <a:spcPct val="90000"/>
              </a:lnSpc>
              <a:spcBef>
                <a:spcPts val="2000"/>
              </a:spcBef>
              <a:spcAft>
                <a:spcPts val="0"/>
              </a:spcAft>
              <a:buClr>
                <a:schemeClr val="dk1"/>
              </a:buClr>
              <a:buSzPts val="1800"/>
              <a:buChar char="•"/>
              <a:defRPr/>
            </a:lvl9pPr>
          </a:lstStyle>
          <a:p/>
        </p:txBody>
      </p:sp>
      <p:sp>
        <p:nvSpPr>
          <p:cNvPr id="28" name="Google Shape;28;p5"/>
          <p:cNvSpPr txBox="1"/>
          <p:nvPr>
            <p:ph idx="10" type="dt"/>
          </p:nvPr>
        </p:nvSpPr>
        <p:spPr>
          <a:xfrm>
            <a:off x="2514600" y="27120433"/>
            <a:ext cx="8229600" cy="15578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5"/>
          <p:cNvSpPr txBox="1"/>
          <p:nvPr>
            <p:ph idx="11" type="ftr"/>
          </p:nvPr>
        </p:nvSpPr>
        <p:spPr>
          <a:xfrm>
            <a:off x="12115800" y="27120433"/>
            <a:ext cx="12344400" cy="155786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
          <p:cNvSpPr txBox="1"/>
          <p:nvPr>
            <p:ph idx="12" type="sldNum"/>
          </p:nvPr>
        </p:nvSpPr>
        <p:spPr>
          <a:xfrm>
            <a:off x="25831800" y="27120433"/>
            <a:ext cx="8229600" cy="15578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6"/>
          <p:cNvSpPr txBox="1"/>
          <p:nvPr>
            <p:ph type="title"/>
          </p:nvPr>
        </p:nvSpPr>
        <p:spPr>
          <a:xfrm>
            <a:off x="2495552" y="7294888"/>
            <a:ext cx="31546800" cy="1217167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0"/>
              <a:buFont typeface="Calibri"/>
              <a:buNone/>
              <a:defRPr sz="2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6"/>
          <p:cNvSpPr txBox="1"/>
          <p:nvPr>
            <p:ph idx="1" type="body"/>
          </p:nvPr>
        </p:nvSpPr>
        <p:spPr>
          <a:xfrm>
            <a:off x="2495552" y="19581715"/>
            <a:ext cx="31546800" cy="64007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4000"/>
              </a:spcBef>
              <a:spcAft>
                <a:spcPts val="0"/>
              </a:spcAft>
              <a:buClr>
                <a:schemeClr val="dk1"/>
              </a:buClr>
              <a:buSzPts val="9600"/>
              <a:buNone/>
              <a:defRPr sz="9600">
                <a:solidFill>
                  <a:schemeClr val="dk1"/>
                </a:solidFill>
              </a:defRPr>
            </a:lvl1pPr>
            <a:lvl2pPr indent="-228600" lvl="1" marL="914400" algn="l">
              <a:lnSpc>
                <a:spcPct val="90000"/>
              </a:lnSpc>
              <a:spcBef>
                <a:spcPts val="2000"/>
              </a:spcBef>
              <a:spcAft>
                <a:spcPts val="0"/>
              </a:spcAft>
              <a:buClr>
                <a:srgbClr val="888888"/>
              </a:buClr>
              <a:buSzPts val="8000"/>
              <a:buNone/>
              <a:defRPr sz="8000">
                <a:solidFill>
                  <a:srgbClr val="888888"/>
                </a:solidFill>
              </a:defRPr>
            </a:lvl2pPr>
            <a:lvl3pPr indent="-228600" lvl="2" marL="1371600" algn="l">
              <a:lnSpc>
                <a:spcPct val="90000"/>
              </a:lnSpc>
              <a:spcBef>
                <a:spcPts val="2000"/>
              </a:spcBef>
              <a:spcAft>
                <a:spcPts val="0"/>
              </a:spcAft>
              <a:buClr>
                <a:srgbClr val="888888"/>
              </a:buClr>
              <a:buSzPts val="7200"/>
              <a:buNone/>
              <a:defRPr sz="7200">
                <a:solidFill>
                  <a:srgbClr val="888888"/>
                </a:solidFill>
              </a:defRPr>
            </a:lvl3pPr>
            <a:lvl4pPr indent="-228600" lvl="3" marL="1828800" algn="l">
              <a:lnSpc>
                <a:spcPct val="90000"/>
              </a:lnSpc>
              <a:spcBef>
                <a:spcPts val="2000"/>
              </a:spcBef>
              <a:spcAft>
                <a:spcPts val="0"/>
              </a:spcAft>
              <a:buClr>
                <a:srgbClr val="888888"/>
              </a:buClr>
              <a:buSzPts val="6400"/>
              <a:buNone/>
              <a:defRPr sz="6400">
                <a:solidFill>
                  <a:srgbClr val="888888"/>
                </a:solidFill>
              </a:defRPr>
            </a:lvl4pPr>
            <a:lvl5pPr indent="-228600" lvl="4" marL="2286000" algn="l">
              <a:lnSpc>
                <a:spcPct val="90000"/>
              </a:lnSpc>
              <a:spcBef>
                <a:spcPts val="2000"/>
              </a:spcBef>
              <a:spcAft>
                <a:spcPts val="0"/>
              </a:spcAft>
              <a:buClr>
                <a:srgbClr val="888888"/>
              </a:buClr>
              <a:buSzPts val="6400"/>
              <a:buNone/>
              <a:defRPr sz="6400">
                <a:solidFill>
                  <a:srgbClr val="888888"/>
                </a:solidFill>
              </a:defRPr>
            </a:lvl5pPr>
            <a:lvl6pPr indent="-228600" lvl="5" marL="2743200" algn="l">
              <a:lnSpc>
                <a:spcPct val="90000"/>
              </a:lnSpc>
              <a:spcBef>
                <a:spcPts val="2000"/>
              </a:spcBef>
              <a:spcAft>
                <a:spcPts val="0"/>
              </a:spcAft>
              <a:buClr>
                <a:srgbClr val="888888"/>
              </a:buClr>
              <a:buSzPts val="6400"/>
              <a:buNone/>
              <a:defRPr sz="6400">
                <a:solidFill>
                  <a:srgbClr val="888888"/>
                </a:solidFill>
              </a:defRPr>
            </a:lvl6pPr>
            <a:lvl7pPr indent="-228600" lvl="6" marL="3200400" algn="l">
              <a:lnSpc>
                <a:spcPct val="90000"/>
              </a:lnSpc>
              <a:spcBef>
                <a:spcPts val="2000"/>
              </a:spcBef>
              <a:spcAft>
                <a:spcPts val="0"/>
              </a:spcAft>
              <a:buClr>
                <a:srgbClr val="888888"/>
              </a:buClr>
              <a:buSzPts val="6400"/>
              <a:buNone/>
              <a:defRPr sz="6400">
                <a:solidFill>
                  <a:srgbClr val="888888"/>
                </a:solidFill>
              </a:defRPr>
            </a:lvl7pPr>
            <a:lvl8pPr indent="-228600" lvl="7" marL="3657600" algn="l">
              <a:lnSpc>
                <a:spcPct val="90000"/>
              </a:lnSpc>
              <a:spcBef>
                <a:spcPts val="2000"/>
              </a:spcBef>
              <a:spcAft>
                <a:spcPts val="0"/>
              </a:spcAft>
              <a:buClr>
                <a:srgbClr val="888888"/>
              </a:buClr>
              <a:buSzPts val="6400"/>
              <a:buNone/>
              <a:defRPr sz="6400">
                <a:solidFill>
                  <a:srgbClr val="888888"/>
                </a:solidFill>
              </a:defRPr>
            </a:lvl8pPr>
            <a:lvl9pPr indent="-228600" lvl="8" marL="4114800" algn="l">
              <a:lnSpc>
                <a:spcPct val="90000"/>
              </a:lnSpc>
              <a:spcBef>
                <a:spcPts val="2000"/>
              </a:spcBef>
              <a:spcAft>
                <a:spcPts val="0"/>
              </a:spcAft>
              <a:buClr>
                <a:srgbClr val="888888"/>
              </a:buClr>
              <a:buSzPts val="6400"/>
              <a:buNone/>
              <a:defRPr sz="6400">
                <a:solidFill>
                  <a:srgbClr val="888888"/>
                </a:solidFill>
              </a:defRPr>
            </a:lvl9pPr>
          </a:lstStyle>
          <a:p/>
        </p:txBody>
      </p:sp>
      <p:sp>
        <p:nvSpPr>
          <p:cNvPr id="34" name="Google Shape;34;p6"/>
          <p:cNvSpPr txBox="1"/>
          <p:nvPr>
            <p:ph idx="10" type="dt"/>
          </p:nvPr>
        </p:nvSpPr>
        <p:spPr>
          <a:xfrm>
            <a:off x="2514600" y="27120433"/>
            <a:ext cx="8229600" cy="15578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
          <p:cNvSpPr txBox="1"/>
          <p:nvPr>
            <p:ph idx="11" type="ftr"/>
          </p:nvPr>
        </p:nvSpPr>
        <p:spPr>
          <a:xfrm>
            <a:off x="12115800" y="27120433"/>
            <a:ext cx="12344400" cy="155786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
          <p:cNvSpPr txBox="1"/>
          <p:nvPr>
            <p:ph idx="12" type="sldNum"/>
          </p:nvPr>
        </p:nvSpPr>
        <p:spPr>
          <a:xfrm>
            <a:off x="25831800" y="27120433"/>
            <a:ext cx="8229600" cy="15578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7"/>
          <p:cNvSpPr txBox="1"/>
          <p:nvPr>
            <p:ph type="title"/>
          </p:nvPr>
        </p:nvSpPr>
        <p:spPr>
          <a:xfrm>
            <a:off x="2514600" y="1557873"/>
            <a:ext cx="31546800" cy="565573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7"/>
          <p:cNvSpPr txBox="1"/>
          <p:nvPr>
            <p:ph idx="1" type="body"/>
          </p:nvPr>
        </p:nvSpPr>
        <p:spPr>
          <a:xfrm>
            <a:off x="2514600" y="7789333"/>
            <a:ext cx="15544800" cy="1856570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4000"/>
              </a:spcBef>
              <a:spcAft>
                <a:spcPts val="0"/>
              </a:spcAft>
              <a:buClr>
                <a:schemeClr val="dk1"/>
              </a:buClr>
              <a:buSzPts val="1800"/>
              <a:buChar char="•"/>
              <a:defRPr/>
            </a:lvl1pPr>
            <a:lvl2pPr indent="-342900" lvl="1" marL="914400" algn="l">
              <a:lnSpc>
                <a:spcPct val="90000"/>
              </a:lnSpc>
              <a:spcBef>
                <a:spcPts val="2000"/>
              </a:spcBef>
              <a:spcAft>
                <a:spcPts val="0"/>
              </a:spcAft>
              <a:buClr>
                <a:schemeClr val="dk1"/>
              </a:buClr>
              <a:buSzPts val="1800"/>
              <a:buChar char="•"/>
              <a:defRPr/>
            </a:lvl2pPr>
            <a:lvl3pPr indent="-342900" lvl="2" marL="1371600" algn="l">
              <a:lnSpc>
                <a:spcPct val="90000"/>
              </a:lnSpc>
              <a:spcBef>
                <a:spcPts val="2000"/>
              </a:spcBef>
              <a:spcAft>
                <a:spcPts val="0"/>
              </a:spcAft>
              <a:buClr>
                <a:schemeClr val="dk1"/>
              </a:buClr>
              <a:buSzPts val="1800"/>
              <a:buChar char="•"/>
              <a:defRPr/>
            </a:lvl3pPr>
            <a:lvl4pPr indent="-342900" lvl="3" marL="1828800" algn="l">
              <a:lnSpc>
                <a:spcPct val="90000"/>
              </a:lnSpc>
              <a:spcBef>
                <a:spcPts val="2000"/>
              </a:spcBef>
              <a:spcAft>
                <a:spcPts val="0"/>
              </a:spcAft>
              <a:buClr>
                <a:schemeClr val="dk1"/>
              </a:buClr>
              <a:buSzPts val="1800"/>
              <a:buChar char="•"/>
              <a:defRPr/>
            </a:lvl4pPr>
            <a:lvl5pPr indent="-342900" lvl="4" marL="2286000" algn="l">
              <a:lnSpc>
                <a:spcPct val="90000"/>
              </a:lnSpc>
              <a:spcBef>
                <a:spcPts val="2000"/>
              </a:spcBef>
              <a:spcAft>
                <a:spcPts val="0"/>
              </a:spcAft>
              <a:buClr>
                <a:schemeClr val="dk1"/>
              </a:buClr>
              <a:buSzPts val="1800"/>
              <a:buChar char="•"/>
              <a:defRPr/>
            </a:lvl5pPr>
            <a:lvl6pPr indent="-342900" lvl="5" marL="2743200" algn="l">
              <a:lnSpc>
                <a:spcPct val="90000"/>
              </a:lnSpc>
              <a:spcBef>
                <a:spcPts val="2000"/>
              </a:spcBef>
              <a:spcAft>
                <a:spcPts val="0"/>
              </a:spcAft>
              <a:buClr>
                <a:schemeClr val="dk1"/>
              </a:buClr>
              <a:buSzPts val="1800"/>
              <a:buChar char="•"/>
              <a:defRPr/>
            </a:lvl6pPr>
            <a:lvl7pPr indent="-342900" lvl="6" marL="3200400" algn="l">
              <a:lnSpc>
                <a:spcPct val="90000"/>
              </a:lnSpc>
              <a:spcBef>
                <a:spcPts val="2000"/>
              </a:spcBef>
              <a:spcAft>
                <a:spcPts val="0"/>
              </a:spcAft>
              <a:buClr>
                <a:schemeClr val="dk1"/>
              </a:buClr>
              <a:buSzPts val="1800"/>
              <a:buChar char="•"/>
              <a:defRPr/>
            </a:lvl7pPr>
            <a:lvl8pPr indent="-342900" lvl="7" marL="3657600" algn="l">
              <a:lnSpc>
                <a:spcPct val="90000"/>
              </a:lnSpc>
              <a:spcBef>
                <a:spcPts val="2000"/>
              </a:spcBef>
              <a:spcAft>
                <a:spcPts val="0"/>
              </a:spcAft>
              <a:buClr>
                <a:schemeClr val="dk1"/>
              </a:buClr>
              <a:buSzPts val="1800"/>
              <a:buChar char="•"/>
              <a:defRPr/>
            </a:lvl8pPr>
            <a:lvl9pPr indent="-342900" lvl="8" marL="4114800" algn="l">
              <a:lnSpc>
                <a:spcPct val="90000"/>
              </a:lnSpc>
              <a:spcBef>
                <a:spcPts val="2000"/>
              </a:spcBef>
              <a:spcAft>
                <a:spcPts val="0"/>
              </a:spcAft>
              <a:buClr>
                <a:schemeClr val="dk1"/>
              </a:buClr>
              <a:buSzPts val="1800"/>
              <a:buChar char="•"/>
              <a:defRPr/>
            </a:lvl9pPr>
          </a:lstStyle>
          <a:p/>
        </p:txBody>
      </p:sp>
      <p:sp>
        <p:nvSpPr>
          <p:cNvPr id="40" name="Google Shape;40;p7"/>
          <p:cNvSpPr txBox="1"/>
          <p:nvPr>
            <p:ph idx="2" type="body"/>
          </p:nvPr>
        </p:nvSpPr>
        <p:spPr>
          <a:xfrm>
            <a:off x="18516600" y="7789333"/>
            <a:ext cx="15544800" cy="1856570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4000"/>
              </a:spcBef>
              <a:spcAft>
                <a:spcPts val="0"/>
              </a:spcAft>
              <a:buClr>
                <a:schemeClr val="dk1"/>
              </a:buClr>
              <a:buSzPts val="1800"/>
              <a:buChar char="•"/>
              <a:defRPr/>
            </a:lvl1pPr>
            <a:lvl2pPr indent="-342900" lvl="1" marL="914400" algn="l">
              <a:lnSpc>
                <a:spcPct val="90000"/>
              </a:lnSpc>
              <a:spcBef>
                <a:spcPts val="2000"/>
              </a:spcBef>
              <a:spcAft>
                <a:spcPts val="0"/>
              </a:spcAft>
              <a:buClr>
                <a:schemeClr val="dk1"/>
              </a:buClr>
              <a:buSzPts val="1800"/>
              <a:buChar char="•"/>
              <a:defRPr/>
            </a:lvl2pPr>
            <a:lvl3pPr indent="-342900" lvl="2" marL="1371600" algn="l">
              <a:lnSpc>
                <a:spcPct val="90000"/>
              </a:lnSpc>
              <a:spcBef>
                <a:spcPts val="2000"/>
              </a:spcBef>
              <a:spcAft>
                <a:spcPts val="0"/>
              </a:spcAft>
              <a:buClr>
                <a:schemeClr val="dk1"/>
              </a:buClr>
              <a:buSzPts val="1800"/>
              <a:buChar char="•"/>
              <a:defRPr/>
            </a:lvl3pPr>
            <a:lvl4pPr indent="-342900" lvl="3" marL="1828800" algn="l">
              <a:lnSpc>
                <a:spcPct val="90000"/>
              </a:lnSpc>
              <a:spcBef>
                <a:spcPts val="2000"/>
              </a:spcBef>
              <a:spcAft>
                <a:spcPts val="0"/>
              </a:spcAft>
              <a:buClr>
                <a:schemeClr val="dk1"/>
              </a:buClr>
              <a:buSzPts val="1800"/>
              <a:buChar char="•"/>
              <a:defRPr/>
            </a:lvl4pPr>
            <a:lvl5pPr indent="-342900" lvl="4" marL="2286000" algn="l">
              <a:lnSpc>
                <a:spcPct val="90000"/>
              </a:lnSpc>
              <a:spcBef>
                <a:spcPts val="2000"/>
              </a:spcBef>
              <a:spcAft>
                <a:spcPts val="0"/>
              </a:spcAft>
              <a:buClr>
                <a:schemeClr val="dk1"/>
              </a:buClr>
              <a:buSzPts val="1800"/>
              <a:buChar char="•"/>
              <a:defRPr/>
            </a:lvl5pPr>
            <a:lvl6pPr indent="-342900" lvl="5" marL="2743200" algn="l">
              <a:lnSpc>
                <a:spcPct val="90000"/>
              </a:lnSpc>
              <a:spcBef>
                <a:spcPts val="2000"/>
              </a:spcBef>
              <a:spcAft>
                <a:spcPts val="0"/>
              </a:spcAft>
              <a:buClr>
                <a:schemeClr val="dk1"/>
              </a:buClr>
              <a:buSzPts val="1800"/>
              <a:buChar char="•"/>
              <a:defRPr/>
            </a:lvl6pPr>
            <a:lvl7pPr indent="-342900" lvl="6" marL="3200400" algn="l">
              <a:lnSpc>
                <a:spcPct val="90000"/>
              </a:lnSpc>
              <a:spcBef>
                <a:spcPts val="2000"/>
              </a:spcBef>
              <a:spcAft>
                <a:spcPts val="0"/>
              </a:spcAft>
              <a:buClr>
                <a:schemeClr val="dk1"/>
              </a:buClr>
              <a:buSzPts val="1800"/>
              <a:buChar char="•"/>
              <a:defRPr/>
            </a:lvl7pPr>
            <a:lvl8pPr indent="-342900" lvl="7" marL="3657600" algn="l">
              <a:lnSpc>
                <a:spcPct val="90000"/>
              </a:lnSpc>
              <a:spcBef>
                <a:spcPts val="2000"/>
              </a:spcBef>
              <a:spcAft>
                <a:spcPts val="0"/>
              </a:spcAft>
              <a:buClr>
                <a:schemeClr val="dk1"/>
              </a:buClr>
              <a:buSzPts val="1800"/>
              <a:buChar char="•"/>
              <a:defRPr/>
            </a:lvl8pPr>
            <a:lvl9pPr indent="-342900" lvl="8" marL="4114800" algn="l">
              <a:lnSpc>
                <a:spcPct val="90000"/>
              </a:lnSpc>
              <a:spcBef>
                <a:spcPts val="2000"/>
              </a:spcBef>
              <a:spcAft>
                <a:spcPts val="0"/>
              </a:spcAft>
              <a:buClr>
                <a:schemeClr val="dk1"/>
              </a:buClr>
              <a:buSzPts val="1800"/>
              <a:buChar char="•"/>
              <a:defRPr/>
            </a:lvl9pPr>
          </a:lstStyle>
          <a:p/>
        </p:txBody>
      </p:sp>
      <p:sp>
        <p:nvSpPr>
          <p:cNvPr id="41" name="Google Shape;41;p7"/>
          <p:cNvSpPr txBox="1"/>
          <p:nvPr>
            <p:ph idx="10" type="dt"/>
          </p:nvPr>
        </p:nvSpPr>
        <p:spPr>
          <a:xfrm>
            <a:off x="2514600" y="27120433"/>
            <a:ext cx="8229600" cy="15578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7"/>
          <p:cNvSpPr txBox="1"/>
          <p:nvPr>
            <p:ph idx="11" type="ftr"/>
          </p:nvPr>
        </p:nvSpPr>
        <p:spPr>
          <a:xfrm>
            <a:off x="12115800" y="27120433"/>
            <a:ext cx="12344400" cy="155786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
          <p:cNvSpPr txBox="1"/>
          <p:nvPr>
            <p:ph idx="12" type="sldNum"/>
          </p:nvPr>
        </p:nvSpPr>
        <p:spPr>
          <a:xfrm>
            <a:off x="25831800" y="27120433"/>
            <a:ext cx="8229600" cy="15578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8"/>
          <p:cNvSpPr txBox="1"/>
          <p:nvPr>
            <p:ph type="title"/>
          </p:nvPr>
        </p:nvSpPr>
        <p:spPr>
          <a:xfrm>
            <a:off x="2519364" y="1557873"/>
            <a:ext cx="31546800" cy="565573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8"/>
          <p:cNvSpPr txBox="1"/>
          <p:nvPr>
            <p:ph idx="1" type="body"/>
          </p:nvPr>
        </p:nvSpPr>
        <p:spPr>
          <a:xfrm>
            <a:off x="2519368" y="7172962"/>
            <a:ext cx="15473360" cy="351535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4000"/>
              </a:spcBef>
              <a:spcAft>
                <a:spcPts val="0"/>
              </a:spcAft>
              <a:buClr>
                <a:schemeClr val="dk1"/>
              </a:buClr>
              <a:buSzPts val="9600"/>
              <a:buNone/>
              <a:defRPr b="1" sz="9600"/>
            </a:lvl1pPr>
            <a:lvl2pPr indent="-228600" lvl="1" marL="914400" algn="l">
              <a:lnSpc>
                <a:spcPct val="90000"/>
              </a:lnSpc>
              <a:spcBef>
                <a:spcPts val="2000"/>
              </a:spcBef>
              <a:spcAft>
                <a:spcPts val="0"/>
              </a:spcAft>
              <a:buClr>
                <a:schemeClr val="dk1"/>
              </a:buClr>
              <a:buSzPts val="8000"/>
              <a:buNone/>
              <a:defRPr b="1" sz="8000"/>
            </a:lvl2pPr>
            <a:lvl3pPr indent="-228600" lvl="2" marL="1371600" algn="l">
              <a:lnSpc>
                <a:spcPct val="90000"/>
              </a:lnSpc>
              <a:spcBef>
                <a:spcPts val="2000"/>
              </a:spcBef>
              <a:spcAft>
                <a:spcPts val="0"/>
              </a:spcAft>
              <a:buClr>
                <a:schemeClr val="dk1"/>
              </a:buClr>
              <a:buSzPts val="7200"/>
              <a:buNone/>
              <a:defRPr b="1" sz="7200"/>
            </a:lvl3pPr>
            <a:lvl4pPr indent="-228600" lvl="3" marL="1828800" algn="l">
              <a:lnSpc>
                <a:spcPct val="90000"/>
              </a:lnSpc>
              <a:spcBef>
                <a:spcPts val="2000"/>
              </a:spcBef>
              <a:spcAft>
                <a:spcPts val="0"/>
              </a:spcAft>
              <a:buClr>
                <a:schemeClr val="dk1"/>
              </a:buClr>
              <a:buSzPts val="6400"/>
              <a:buNone/>
              <a:defRPr b="1" sz="6400"/>
            </a:lvl4pPr>
            <a:lvl5pPr indent="-228600" lvl="4" marL="2286000" algn="l">
              <a:lnSpc>
                <a:spcPct val="90000"/>
              </a:lnSpc>
              <a:spcBef>
                <a:spcPts val="2000"/>
              </a:spcBef>
              <a:spcAft>
                <a:spcPts val="0"/>
              </a:spcAft>
              <a:buClr>
                <a:schemeClr val="dk1"/>
              </a:buClr>
              <a:buSzPts val="6400"/>
              <a:buNone/>
              <a:defRPr b="1" sz="6400"/>
            </a:lvl5pPr>
            <a:lvl6pPr indent="-228600" lvl="5" marL="2743200" algn="l">
              <a:lnSpc>
                <a:spcPct val="90000"/>
              </a:lnSpc>
              <a:spcBef>
                <a:spcPts val="2000"/>
              </a:spcBef>
              <a:spcAft>
                <a:spcPts val="0"/>
              </a:spcAft>
              <a:buClr>
                <a:schemeClr val="dk1"/>
              </a:buClr>
              <a:buSzPts val="6400"/>
              <a:buNone/>
              <a:defRPr b="1" sz="6400"/>
            </a:lvl6pPr>
            <a:lvl7pPr indent="-228600" lvl="6" marL="3200400" algn="l">
              <a:lnSpc>
                <a:spcPct val="90000"/>
              </a:lnSpc>
              <a:spcBef>
                <a:spcPts val="2000"/>
              </a:spcBef>
              <a:spcAft>
                <a:spcPts val="0"/>
              </a:spcAft>
              <a:buClr>
                <a:schemeClr val="dk1"/>
              </a:buClr>
              <a:buSzPts val="6400"/>
              <a:buNone/>
              <a:defRPr b="1" sz="6400"/>
            </a:lvl7pPr>
            <a:lvl8pPr indent="-228600" lvl="7" marL="3657600" algn="l">
              <a:lnSpc>
                <a:spcPct val="90000"/>
              </a:lnSpc>
              <a:spcBef>
                <a:spcPts val="2000"/>
              </a:spcBef>
              <a:spcAft>
                <a:spcPts val="0"/>
              </a:spcAft>
              <a:buClr>
                <a:schemeClr val="dk1"/>
              </a:buClr>
              <a:buSzPts val="6400"/>
              <a:buNone/>
              <a:defRPr b="1" sz="6400"/>
            </a:lvl8pPr>
            <a:lvl9pPr indent="-228600" lvl="8" marL="4114800" algn="l">
              <a:lnSpc>
                <a:spcPct val="90000"/>
              </a:lnSpc>
              <a:spcBef>
                <a:spcPts val="2000"/>
              </a:spcBef>
              <a:spcAft>
                <a:spcPts val="0"/>
              </a:spcAft>
              <a:buClr>
                <a:schemeClr val="dk1"/>
              </a:buClr>
              <a:buSzPts val="6400"/>
              <a:buNone/>
              <a:defRPr b="1" sz="6400"/>
            </a:lvl9pPr>
          </a:lstStyle>
          <a:p/>
        </p:txBody>
      </p:sp>
      <p:sp>
        <p:nvSpPr>
          <p:cNvPr id="47" name="Google Shape;47;p8"/>
          <p:cNvSpPr txBox="1"/>
          <p:nvPr>
            <p:ph idx="2" type="body"/>
          </p:nvPr>
        </p:nvSpPr>
        <p:spPr>
          <a:xfrm>
            <a:off x="2519368" y="10688320"/>
            <a:ext cx="15473360" cy="1572090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4000"/>
              </a:spcBef>
              <a:spcAft>
                <a:spcPts val="0"/>
              </a:spcAft>
              <a:buClr>
                <a:schemeClr val="dk1"/>
              </a:buClr>
              <a:buSzPts val="1800"/>
              <a:buChar char="•"/>
              <a:defRPr/>
            </a:lvl1pPr>
            <a:lvl2pPr indent="-342900" lvl="1" marL="914400" algn="l">
              <a:lnSpc>
                <a:spcPct val="90000"/>
              </a:lnSpc>
              <a:spcBef>
                <a:spcPts val="2000"/>
              </a:spcBef>
              <a:spcAft>
                <a:spcPts val="0"/>
              </a:spcAft>
              <a:buClr>
                <a:schemeClr val="dk1"/>
              </a:buClr>
              <a:buSzPts val="1800"/>
              <a:buChar char="•"/>
              <a:defRPr/>
            </a:lvl2pPr>
            <a:lvl3pPr indent="-342900" lvl="2" marL="1371600" algn="l">
              <a:lnSpc>
                <a:spcPct val="90000"/>
              </a:lnSpc>
              <a:spcBef>
                <a:spcPts val="2000"/>
              </a:spcBef>
              <a:spcAft>
                <a:spcPts val="0"/>
              </a:spcAft>
              <a:buClr>
                <a:schemeClr val="dk1"/>
              </a:buClr>
              <a:buSzPts val="1800"/>
              <a:buChar char="•"/>
              <a:defRPr/>
            </a:lvl3pPr>
            <a:lvl4pPr indent="-342900" lvl="3" marL="1828800" algn="l">
              <a:lnSpc>
                <a:spcPct val="90000"/>
              </a:lnSpc>
              <a:spcBef>
                <a:spcPts val="2000"/>
              </a:spcBef>
              <a:spcAft>
                <a:spcPts val="0"/>
              </a:spcAft>
              <a:buClr>
                <a:schemeClr val="dk1"/>
              </a:buClr>
              <a:buSzPts val="1800"/>
              <a:buChar char="•"/>
              <a:defRPr/>
            </a:lvl4pPr>
            <a:lvl5pPr indent="-342900" lvl="4" marL="2286000" algn="l">
              <a:lnSpc>
                <a:spcPct val="90000"/>
              </a:lnSpc>
              <a:spcBef>
                <a:spcPts val="2000"/>
              </a:spcBef>
              <a:spcAft>
                <a:spcPts val="0"/>
              </a:spcAft>
              <a:buClr>
                <a:schemeClr val="dk1"/>
              </a:buClr>
              <a:buSzPts val="1800"/>
              <a:buChar char="•"/>
              <a:defRPr/>
            </a:lvl5pPr>
            <a:lvl6pPr indent="-342900" lvl="5" marL="2743200" algn="l">
              <a:lnSpc>
                <a:spcPct val="90000"/>
              </a:lnSpc>
              <a:spcBef>
                <a:spcPts val="2000"/>
              </a:spcBef>
              <a:spcAft>
                <a:spcPts val="0"/>
              </a:spcAft>
              <a:buClr>
                <a:schemeClr val="dk1"/>
              </a:buClr>
              <a:buSzPts val="1800"/>
              <a:buChar char="•"/>
              <a:defRPr/>
            </a:lvl6pPr>
            <a:lvl7pPr indent="-342900" lvl="6" marL="3200400" algn="l">
              <a:lnSpc>
                <a:spcPct val="90000"/>
              </a:lnSpc>
              <a:spcBef>
                <a:spcPts val="2000"/>
              </a:spcBef>
              <a:spcAft>
                <a:spcPts val="0"/>
              </a:spcAft>
              <a:buClr>
                <a:schemeClr val="dk1"/>
              </a:buClr>
              <a:buSzPts val="1800"/>
              <a:buChar char="•"/>
              <a:defRPr/>
            </a:lvl7pPr>
            <a:lvl8pPr indent="-342900" lvl="7" marL="3657600" algn="l">
              <a:lnSpc>
                <a:spcPct val="90000"/>
              </a:lnSpc>
              <a:spcBef>
                <a:spcPts val="2000"/>
              </a:spcBef>
              <a:spcAft>
                <a:spcPts val="0"/>
              </a:spcAft>
              <a:buClr>
                <a:schemeClr val="dk1"/>
              </a:buClr>
              <a:buSzPts val="1800"/>
              <a:buChar char="•"/>
              <a:defRPr/>
            </a:lvl8pPr>
            <a:lvl9pPr indent="-342900" lvl="8" marL="4114800" algn="l">
              <a:lnSpc>
                <a:spcPct val="90000"/>
              </a:lnSpc>
              <a:spcBef>
                <a:spcPts val="2000"/>
              </a:spcBef>
              <a:spcAft>
                <a:spcPts val="0"/>
              </a:spcAft>
              <a:buClr>
                <a:schemeClr val="dk1"/>
              </a:buClr>
              <a:buSzPts val="1800"/>
              <a:buChar char="•"/>
              <a:defRPr/>
            </a:lvl9pPr>
          </a:lstStyle>
          <a:p/>
        </p:txBody>
      </p:sp>
      <p:sp>
        <p:nvSpPr>
          <p:cNvPr id="48" name="Google Shape;48;p8"/>
          <p:cNvSpPr txBox="1"/>
          <p:nvPr>
            <p:ph idx="3" type="body"/>
          </p:nvPr>
        </p:nvSpPr>
        <p:spPr>
          <a:xfrm>
            <a:off x="18516602" y="7172962"/>
            <a:ext cx="15549564" cy="351535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4000"/>
              </a:spcBef>
              <a:spcAft>
                <a:spcPts val="0"/>
              </a:spcAft>
              <a:buClr>
                <a:schemeClr val="dk1"/>
              </a:buClr>
              <a:buSzPts val="9600"/>
              <a:buNone/>
              <a:defRPr b="1" sz="9600"/>
            </a:lvl1pPr>
            <a:lvl2pPr indent="-228600" lvl="1" marL="914400" algn="l">
              <a:lnSpc>
                <a:spcPct val="90000"/>
              </a:lnSpc>
              <a:spcBef>
                <a:spcPts val="2000"/>
              </a:spcBef>
              <a:spcAft>
                <a:spcPts val="0"/>
              </a:spcAft>
              <a:buClr>
                <a:schemeClr val="dk1"/>
              </a:buClr>
              <a:buSzPts val="8000"/>
              <a:buNone/>
              <a:defRPr b="1" sz="8000"/>
            </a:lvl2pPr>
            <a:lvl3pPr indent="-228600" lvl="2" marL="1371600" algn="l">
              <a:lnSpc>
                <a:spcPct val="90000"/>
              </a:lnSpc>
              <a:spcBef>
                <a:spcPts val="2000"/>
              </a:spcBef>
              <a:spcAft>
                <a:spcPts val="0"/>
              </a:spcAft>
              <a:buClr>
                <a:schemeClr val="dk1"/>
              </a:buClr>
              <a:buSzPts val="7200"/>
              <a:buNone/>
              <a:defRPr b="1" sz="7200"/>
            </a:lvl3pPr>
            <a:lvl4pPr indent="-228600" lvl="3" marL="1828800" algn="l">
              <a:lnSpc>
                <a:spcPct val="90000"/>
              </a:lnSpc>
              <a:spcBef>
                <a:spcPts val="2000"/>
              </a:spcBef>
              <a:spcAft>
                <a:spcPts val="0"/>
              </a:spcAft>
              <a:buClr>
                <a:schemeClr val="dk1"/>
              </a:buClr>
              <a:buSzPts val="6400"/>
              <a:buNone/>
              <a:defRPr b="1" sz="6400"/>
            </a:lvl4pPr>
            <a:lvl5pPr indent="-228600" lvl="4" marL="2286000" algn="l">
              <a:lnSpc>
                <a:spcPct val="90000"/>
              </a:lnSpc>
              <a:spcBef>
                <a:spcPts val="2000"/>
              </a:spcBef>
              <a:spcAft>
                <a:spcPts val="0"/>
              </a:spcAft>
              <a:buClr>
                <a:schemeClr val="dk1"/>
              </a:buClr>
              <a:buSzPts val="6400"/>
              <a:buNone/>
              <a:defRPr b="1" sz="6400"/>
            </a:lvl5pPr>
            <a:lvl6pPr indent="-228600" lvl="5" marL="2743200" algn="l">
              <a:lnSpc>
                <a:spcPct val="90000"/>
              </a:lnSpc>
              <a:spcBef>
                <a:spcPts val="2000"/>
              </a:spcBef>
              <a:spcAft>
                <a:spcPts val="0"/>
              </a:spcAft>
              <a:buClr>
                <a:schemeClr val="dk1"/>
              </a:buClr>
              <a:buSzPts val="6400"/>
              <a:buNone/>
              <a:defRPr b="1" sz="6400"/>
            </a:lvl6pPr>
            <a:lvl7pPr indent="-228600" lvl="6" marL="3200400" algn="l">
              <a:lnSpc>
                <a:spcPct val="90000"/>
              </a:lnSpc>
              <a:spcBef>
                <a:spcPts val="2000"/>
              </a:spcBef>
              <a:spcAft>
                <a:spcPts val="0"/>
              </a:spcAft>
              <a:buClr>
                <a:schemeClr val="dk1"/>
              </a:buClr>
              <a:buSzPts val="6400"/>
              <a:buNone/>
              <a:defRPr b="1" sz="6400"/>
            </a:lvl7pPr>
            <a:lvl8pPr indent="-228600" lvl="7" marL="3657600" algn="l">
              <a:lnSpc>
                <a:spcPct val="90000"/>
              </a:lnSpc>
              <a:spcBef>
                <a:spcPts val="2000"/>
              </a:spcBef>
              <a:spcAft>
                <a:spcPts val="0"/>
              </a:spcAft>
              <a:buClr>
                <a:schemeClr val="dk1"/>
              </a:buClr>
              <a:buSzPts val="6400"/>
              <a:buNone/>
              <a:defRPr b="1" sz="6400"/>
            </a:lvl8pPr>
            <a:lvl9pPr indent="-228600" lvl="8" marL="4114800" algn="l">
              <a:lnSpc>
                <a:spcPct val="90000"/>
              </a:lnSpc>
              <a:spcBef>
                <a:spcPts val="2000"/>
              </a:spcBef>
              <a:spcAft>
                <a:spcPts val="0"/>
              </a:spcAft>
              <a:buClr>
                <a:schemeClr val="dk1"/>
              </a:buClr>
              <a:buSzPts val="6400"/>
              <a:buNone/>
              <a:defRPr b="1" sz="6400"/>
            </a:lvl9pPr>
          </a:lstStyle>
          <a:p/>
        </p:txBody>
      </p:sp>
      <p:sp>
        <p:nvSpPr>
          <p:cNvPr id="49" name="Google Shape;49;p8"/>
          <p:cNvSpPr txBox="1"/>
          <p:nvPr>
            <p:ph idx="4" type="body"/>
          </p:nvPr>
        </p:nvSpPr>
        <p:spPr>
          <a:xfrm>
            <a:off x="18516602" y="10688320"/>
            <a:ext cx="15549564" cy="1572090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4000"/>
              </a:spcBef>
              <a:spcAft>
                <a:spcPts val="0"/>
              </a:spcAft>
              <a:buClr>
                <a:schemeClr val="dk1"/>
              </a:buClr>
              <a:buSzPts val="1800"/>
              <a:buChar char="•"/>
              <a:defRPr/>
            </a:lvl1pPr>
            <a:lvl2pPr indent="-342900" lvl="1" marL="914400" algn="l">
              <a:lnSpc>
                <a:spcPct val="90000"/>
              </a:lnSpc>
              <a:spcBef>
                <a:spcPts val="2000"/>
              </a:spcBef>
              <a:spcAft>
                <a:spcPts val="0"/>
              </a:spcAft>
              <a:buClr>
                <a:schemeClr val="dk1"/>
              </a:buClr>
              <a:buSzPts val="1800"/>
              <a:buChar char="•"/>
              <a:defRPr/>
            </a:lvl2pPr>
            <a:lvl3pPr indent="-342900" lvl="2" marL="1371600" algn="l">
              <a:lnSpc>
                <a:spcPct val="90000"/>
              </a:lnSpc>
              <a:spcBef>
                <a:spcPts val="2000"/>
              </a:spcBef>
              <a:spcAft>
                <a:spcPts val="0"/>
              </a:spcAft>
              <a:buClr>
                <a:schemeClr val="dk1"/>
              </a:buClr>
              <a:buSzPts val="1800"/>
              <a:buChar char="•"/>
              <a:defRPr/>
            </a:lvl3pPr>
            <a:lvl4pPr indent="-342900" lvl="3" marL="1828800" algn="l">
              <a:lnSpc>
                <a:spcPct val="90000"/>
              </a:lnSpc>
              <a:spcBef>
                <a:spcPts val="2000"/>
              </a:spcBef>
              <a:spcAft>
                <a:spcPts val="0"/>
              </a:spcAft>
              <a:buClr>
                <a:schemeClr val="dk1"/>
              </a:buClr>
              <a:buSzPts val="1800"/>
              <a:buChar char="•"/>
              <a:defRPr/>
            </a:lvl4pPr>
            <a:lvl5pPr indent="-342900" lvl="4" marL="2286000" algn="l">
              <a:lnSpc>
                <a:spcPct val="90000"/>
              </a:lnSpc>
              <a:spcBef>
                <a:spcPts val="2000"/>
              </a:spcBef>
              <a:spcAft>
                <a:spcPts val="0"/>
              </a:spcAft>
              <a:buClr>
                <a:schemeClr val="dk1"/>
              </a:buClr>
              <a:buSzPts val="1800"/>
              <a:buChar char="•"/>
              <a:defRPr/>
            </a:lvl5pPr>
            <a:lvl6pPr indent="-342900" lvl="5" marL="2743200" algn="l">
              <a:lnSpc>
                <a:spcPct val="90000"/>
              </a:lnSpc>
              <a:spcBef>
                <a:spcPts val="2000"/>
              </a:spcBef>
              <a:spcAft>
                <a:spcPts val="0"/>
              </a:spcAft>
              <a:buClr>
                <a:schemeClr val="dk1"/>
              </a:buClr>
              <a:buSzPts val="1800"/>
              <a:buChar char="•"/>
              <a:defRPr/>
            </a:lvl6pPr>
            <a:lvl7pPr indent="-342900" lvl="6" marL="3200400" algn="l">
              <a:lnSpc>
                <a:spcPct val="90000"/>
              </a:lnSpc>
              <a:spcBef>
                <a:spcPts val="2000"/>
              </a:spcBef>
              <a:spcAft>
                <a:spcPts val="0"/>
              </a:spcAft>
              <a:buClr>
                <a:schemeClr val="dk1"/>
              </a:buClr>
              <a:buSzPts val="1800"/>
              <a:buChar char="•"/>
              <a:defRPr/>
            </a:lvl7pPr>
            <a:lvl8pPr indent="-342900" lvl="7" marL="3657600" algn="l">
              <a:lnSpc>
                <a:spcPct val="90000"/>
              </a:lnSpc>
              <a:spcBef>
                <a:spcPts val="2000"/>
              </a:spcBef>
              <a:spcAft>
                <a:spcPts val="0"/>
              </a:spcAft>
              <a:buClr>
                <a:schemeClr val="dk1"/>
              </a:buClr>
              <a:buSzPts val="1800"/>
              <a:buChar char="•"/>
              <a:defRPr/>
            </a:lvl8pPr>
            <a:lvl9pPr indent="-342900" lvl="8" marL="4114800" algn="l">
              <a:lnSpc>
                <a:spcPct val="90000"/>
              </a:lnSpc>
              <a:spcBef>
                <a:spcPts val="2000"/>
              </a:spcBef>
              <a:spcAft>
                <a:spcPts val="0"/>
              </a:spcAft>
              <a:buClr>
                <a:schemeClr val="dk1"/>
              </a:buClr>
              <a:buSzPts val="1800"/>
              <a:buChar char="•"/>
              <a:defRPr/>
            </a:lvl9pPr>
          </a:lstStyle>
          <a:p/>
        </p:txBody>
      </p:sp>
      <p:sp>
        <p:nvSpPr>
          <p:cNvPr id="50" name="Google Shape;50;p8"/>
          <p:cNvSpPr txBox="1"/>
          <p:nvPr>
            <p:ph idx="10" type="dt"/>
          </p:nvPr>
        </p:nvSpPr>
        <p:spPr>
          <a:xfrm>
            <a:off x="2514600" y="27120433"/>
            <a:ext cx="8229600" cy="15578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8"/>
          <p:cNvSpPr txBox="1"/>
          <p:nvPr>
            <p:ph idx="11" type="ftr"/>
          </p:nvPr>
        </p:nvSpPr>
        <p:spPr>
          <a:xfrm>
            <a:off x="12115800" y="27120433"/>
            <a:ext cx="12344400" cy="155786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2" type="sldNum"/>
          </p:nvPr>
        </p:nvSpPr>
        <p:spPr>
          <a:xfrm>
            <a:off x="25831800" y="27120433"/>
            <a:ext cx="8229600" cy="15578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9"/>
          <p:cNvSpPr txBox="1"/>
          <p:nvPr>
            <p:ph type="title"/>
          </p:nvPr>
        </p:nvSpPr>
        <p:spPr>
          <a:xfrm>
            <a:off x="2514600" y="1557873"/>
            <a:ext cx="31546800" cy="565573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9"/>
          <p:cNvSpPr txBox="1"/>
          <p:nvPr>
            <p:ph idx="10" type="dt"/>
          </p:nvPr>
        </p:nvSpPr>
        <p:spPr>
          <a:xfrm>
            <a:off x="2514600" y="27120433"/>
            <a:ext cx="8229600" cy="15578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9"/>
          <p:cNvSpPr txBox="1"/>
          <p:nvPr>
            <p:ph idx="11" type="ftr"/>
          </p:nvPr>
        </p:nvSpPr>
        <p:spPr>
          <a:xfrm>
            <a:off x="12115800" y="27120433"/>
            <a:ext cx="12344400" cy="155786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txBox="1"/>
          <p:nvPr>
            <p:ph idx="12" type="sldNum"/>
          </p:nvPr>
        </p:nvSpPr>
        <p:spPr>
          <a:xfrm>
            <a:off x="25831800" y="27120433"/>
            <a:ext cx="8229600" cy="15578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0"/>
          <p:cNvSpPr txBox="1"/>
          <p:nvPr>
            <p:ph type="title"/>
          </p:nvPr>
        </p:nvSpPr>
        <p:spPr>
          <a:xfrm>
            <a:off x="2519364" y="1950720"/>
            <a:ext cx="11796712" cy="682752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2800"/>
              <a:buFont typeface="Calibri"/>
              <a:buNone/>
              <a:defRPr sz="1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0"/>
          <p:cNvSpPr txBox="1"/>
          <p:nvPr>
            <p:ph idx="1" type="body"/>
          </p:nvPr>
        </p:nvSpPr>
        <p:spPr>
          <a:xfrm>
            <a:off x="15549564" y="4213020"/>
            <a:ext cx="18516600" cy="20794133"/>
          </a:xfrm>
          <a:prstGeom prst="rect">
            <a:avLst/>
          </a:prstGeom>
          <a:noFill/>
          <a:ln>
            <a:noFill/>
          </a:ln>
        </p:spPr>
        <p:txBody>
          <a:bodyPr anchorCtr="0" anchor="t" bIns="45700" lIns="91425" spcFirstLastPara="1" rIns="91425" wrap="square" tIns="45700">
            <a:normAutofit/>
          </a:bodyPr>
          <a:lstStyle>
            <a:lvl1pPr indent="-1041400" lvl="0" marL="457200" algn="l">
              <a:lnSpc>
                <a:spcPct val="90000"/>
              </a:lnSpc>
              <a:spcBef>
                <a:spcPts val="4000"/>
              </a:spcBef>
              <a:spcAft>
                <a:spcPts val="0"/>
              </a:spcAft>
              <a:buClr>
                <a:schemeClr val="dk1"/>
              </a:buClr>
              <a:buSzPts val="12800"/>
              <a:buChar char="•"/>
              <a:defRPr sz="12800"/>
            </a:lvl1pPr>
            <a:lvl2pPr indent="-939800" lvl="1" marL="914400" algn="l">
              <a:lnSpc>
                <a:spcPct val="90000"/>
              </a:lnSpc>
              <a:spcBef>
                <a:spcPts val="2000"/>
              </a:spcBef>
              <a:spcAft>
                <a:spcPts val="0"/>
              </a:spcAft>
              <a:buClr>
                <a:schemeClr val="dk1"/>
              </a:buClr>
              <a:buSzPts val="11200"/>
              <a:buChar char="•"/>
              <a:defRPr sz="11200"/>
            </a:lvl2pPr>
            <a:lvl3pPr indent="-838200" lvl="2" marL="1371600" algn="l">
              <a:lnSpc>
                <a:spcPct val="90000"/>
              </a:lnSpc>
              <a:spcBef>
                <a:spcPts val="2000"/>
              </a:spcBef>
              <a:spcAft>
                <a:spcPts val="0"/>
              </a:spcAft>
              <a:buClr>
                <a:schemeClr val="dk1"/>
              </a:buClr>
              <a:buSzPts val="9600"/>
              <a:buChar char="•"/>
              <a:defRPr sz="9600"/>
            </a:lvl3pPr>
            <a:lvl4pPr indent="-736600" lvl="3" marL="1828800" algn="l">
              <a:lnSpc>
                <a:spcPct val="90000"/>
              </a:lnSpc>
              <a:spcBef>
                <a:spcPts val="2000"/>
              </a:spcBef>
              <a:spcAft>
                <a:spcPts val="0"/>
              </a:spcAft>
              <a:buClr>
                <a:schemeClr val="dk1"/>
              </a:buClr>
              <a:buSzPts val="8000"/>
              <a:buChar char="•"/>
              <a:defRPr sz="8000"/>
            </a:lvl4pPr>
            <a:lvl5pPr indent="-736600" lvl="4" marL="2286000" algn="l">
              <a:lnSpc>
                <a:spcPct val="90000"/>
              </a:lnSpc>
              <a:spcBef>
                <a:spcPts val="2000"/>
              </a:spcBef>
              <a:spcAft>
                <a:spcPts val="0"/>
              </a:spcAft>
              <a:buClr>
                <a:schemeClr val="dk1"/>
              </a:buClr>
              <a:buSzPts val="8000"/>
              <a:buChar char="•"/>
              <a:defRPr sz="8000"/>
            </a:lvl5pPr>
            <a:lvl6pPr indent="-736600" lvl="5" marL="2743200" algn="l">
              <a:lnSpc>
                <a:spcPct val="90000"/>
              </a:lnSpc>
              <a:spcBef>
                <a:spcPts val="2000"/>
              </a:spcBef>
              <a:spcAft>
                <a:spcPts val="0"/>
              </a:spcAft>
              <a:buClr>
                <a:schemeClr val="dk1"/>
              </a:buClr>
              <a:buSzPts val="8000"/>
              <a:buChar char="•"/>
              <a:defRPr sz="8000"/>
            </a:lvl6pPr>
            <a:lvl7pPr indent="-736600" lvl="6" marL="3200400" algn="l">
              <a:lnSpc>
                <a:spcPct val="90000"/>
              </a:lnSpc>
              <a:spcBef>
                <a:spcPts val="2000"/>
              </a:spcBef>
              <a:spcAft>
                <a:spcPts val="0"/>
              </a:spcAft>
              <a:buClr>
                <a:schemeClr val="dk1"/>
              </a:buClr>
              <a:buSzPts val="8000"/>
              <a:buChar char="•"/>
              <a:defRPr sz="8000"/>
            </a:lvl7pPr>
            <a:lvl8pPr indent="-736600" lvl="7" marL="3657600" algn="l">
              <a:lnSpc>
                <a:spcPct val="90000"/>
              </a:lnSpc>
              <a:spcBef>
                <a:spcPts val="2000"/>
              </a:spcBef>
              <a:spcAft>
                <a:spcPts val="0"/>
              </a:spcAft>
              <a:buClr>
                <a:schemeClr val="dk1"/>
              </a:buClr>
              <a:buSzPts val="8000"/>
              <a:buChar char="•"/>
              <a:defRPr sz="8000"/>
            </a:lvl8pPr>
            <a:lvl9pPr indent="-736600" lvl="8" marL="4114800" algn="l">
              <a:lnSpc>
                <a:spcPct val="90000"/>
              </a:lnSpc>
              <a:spcBef>
                <a:spcPts val="2000"/>
              </a:spcBef>
              <a:spcAft>
                <a:spcPts val="0"/>
              </a:spcAft>
              <a:buClr>
                <a:schemeClr val="dk1"/>
              </a:buClr>
              <a:buSzPts val="8000"/>
              <a:buChar char="•"/>
              <a:defRPr sz="8000"/>
            </a:lvl9pPr>
          </a:lstStyle>
          <a:p/>
        </p:txBody>
      </p:sp>
      <p:sp>
        <p:nvSpPr>
          <p:cNvPr id="61" name="Google Shape;61;p10"/>
          <p:cNvSpPr txBox="1"/>
          <p:nvPr>
            <p:ph idx="2" type="body"/>
          </p:nvPr>
        </p:nvSpPr>
        <p:spPr>
          <a:xfrm>
            <a:off x="2519364" y="8778240"/>
            <a:ext cx="11796712" cy="1626277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4000"/>
              </a:spcBef>
              <a:spcAft>
                <a:spcPts val="0"/>
              </a:spcAft>
              <a:buClr>
                <a:schemeClr val="dk1"/>
              </a:buClr>
              <a:buSzPts val="6400"/>
              <a:buNone/>
              <a:defRPr sz="6400"/>
            </a:lvl1pPr>
            <a:lvl2pPr indent="-228600" lvl="1" marL="914400" algn="l">
              <a:lnSpc>
                <a:spcPct val="90000"/>
              </a:lnSpc>
              <a:spcBef>
                <a:spcPts val="2000"/>
              </a:spcBef>
              <a:spcAft>
                <a:spcPts val="0"/>
              </a:spcAft>
              <a:buClr>
                <a:schemeClr val="dk1"/>
              </a:buClr>
              <a:buSzPts val="5600"/>
              <a:buNone/>
              <a:defRPr sz="5600"/>
            </a:lvl2pPr>
            <a:lvl3pPr indent="-228600" lvl="2" marL="1371600" algn="l">
              <a:lnSpc>
                <a:spcPct val="90000"/>
              </a:lnSpc>
              <a:spcBef>
                <a:spcPts val="2000"/>
              </a:spcBef>
              <a:spcAft>
                <a:spcPts val="0"/>
              </a:spcAft>
              <a:buClr>
                <a:schemeClr val="dk1"/>
              </a:buClr>
              <a:buSzPts val="4800"/>
              <a:buNone/>
              <a:defRPr sz="4800"/>
            </a:lvl3pPr>
            <a:lvl4pPr indent="-228600" lvl="3" marL="1828800" algn="l">
              <a:lnSpc>
                <a:spcPct val="90000"/>
              </a:lnSpc>
              <a:spcBef>
                <a:spcPts val="2000"/>
              </a:spcBef>
              <a:spcAft>
                <a:spcPts val="0"/>
              </a:spcAft>
              <a:buClr>
                <a:schemeClr val="dk1"/>
              </a:buClr>
              <a:buSzPts val="4000"/>
              <a:buNone/>
              <a:defRPr sz="4000"/>
            </a:lvl4pPr>
            <a:lvl5pPr indent="-228600" lvl="4" marL="2286000" algn="l">
              <a:lnSpc>
                <a:spcPct val="90000"/>
              </a:lnSpc>
              <a:spcBef>
                <a:spcPts val="2000"/>
              </a:spcBef>
              <a:spcAft>
                <a:spcPts val="0"/>
              </a:spcAft>
              <a:buClr>
                <a:schemeClr val="dk1"/>
              </a:buClr>
              <a:buSzPts val="4000"/>
              <a:buNone/>
              <a:defRPr sz="4000"/>
            </a:lvl5pPr>
            <a:lvl6pPr indent="-228600" lvl="5" marL="2743200" algn="l">
              <a:lnSpc>
                <a:spcPct val="90000"/>
              </a:lnSpc>
              <a:spcBef>
                <a:spcPts val="2000"/>
              </a:spcBef>
              <a:spcAft>
                <a:spcPts val="0"/>
              </a:spcAft>
              <a:buClr>
                <a:schemeClr val="dk1"/>
              </a:buClr>
              <a:buSzPts val="4000"/>
              <a:buNone/>
              <a:defRPr sz="4000"/>
            </a:lvl6pPr>
            <a:lvl7pPr indent="-228600" lvl="6" marL="3200400" algn="l">
              <a:lnSpc>
                <a:spcPct val="90000"/>
              </a:lnSpc>
              <a:spcBef>
                <a:spcPts val="2000"/>
              </a:spcBef>
              <a:spcAft>
                <a:spcPts val="0"/>
              </a:spcAft>
              <a:buClr>
                <a:schemeClr val="dk1"/>
              </a:buClr>
              <a:buSzPts val="4000"/>
              <a:buNone/>
              <a:defRPr sz="4000"/>
            </a:lvl7pPr>
            <a:lvl8pPr indent="-228600" lvl="7" marL="3657600" algn="l">
              <a:lnSpc>
                <a:spcPct val="90000"/>
              </a:lnSpc>
              <a:spcBef>
                <a:spcPts val="2000"/>
              </a:spcBef>
              <a:spcAft>
                <a:spcPts val="0"/>
              </a:spcAft>
              <a:buClr>
                <a:schemeClr val="dk1"/>
              </a:buClr>
              <a:buSzPts val="4000"/>
              <a:buNone/>
              <a:defRPr sz="4000"/>
            </a:lvl8pPr>
            <a:lvl9pPr indent="-228600" lvl="8" marL="4114800" algn="l">
              <a:lnSpc>
                <a:spcPct val="90000"/>
              </a:lnSpc>
              <a:spcBef>
                <a:spcPts val="2000"/>
              </a:spcBef>
              <a:spcAft>
                <a:spcPts val="0"/>
              </a:spcAft>
              <a:buClr>
                <a:schemeClr val="dk1"/>
              </a:buClr>
              <a:buSzPts val="4000"/>
              <a:buNone/>
              <a:defRPr sz="4000"/>
            </a:lvl9pPr>
          </a:lstStyle>
          <a:p/>
        </p:txBody>
      </p:sp>
      <p:sp>
        <p:nvSpPr>
          <p:cNvPr id="62" name="Google Shape;62;p10"/>
          <p:cNvSpPr txBox="1"/>
          <p:nvPr>
            <p:ph idx="10" type="dt"/>
          </p:nvPr>
        </p:nvSpPr>
        <p:spPr>
          <a:xfrm>
            <a:off x="2514600" y="27120433"/>
            <a:ext cx="8229600" cy="15578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0"/>
          <p:cNvSpPr txBox="1"/>
          <p:nvPr>
            <p:ph idx="11" type="ftr"/>
          </p:nvPr>
        </p:nvSpPr>
        <p:spPr>
          <a:xfrm>
            <a:off x="12115800" y="27120433"/>
            <a:ext cx="12344400" cy="155786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
          <p:cNvSpPr txBox="1"/>
          <p:nvPr>
            <p:ph idx="12" type="sldNum"/>
          </p:nvPr>
        </p:nvSpPr>
        <p:spPr>
          <a:xfrm>
            <a:off x="25831800" y="27120433"/>
            <a:ext cx="8229600" cy="15578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1"/>
          <p:cNvSpPr txBox="1"/>
          <p:nvPr>
            <p:ph type="title"/>
          </p:nvPr>
        </p:nvSpPr>
        <p:spPr>
          <a:xfrm>
            <a:off x="2519364" y="1950720"/>
            <a:ext cx="11796712" cy="682752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2800"/>
              <a:buFont typeface="Calibri"/>
              <a:buNone/>
              <a:defRPr sz="1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1"/>
          <p:cNvSpPr/>
          <p:nvPr>
            <p:ph idx="2" type="pic"/>
          </p:nvPr>
        </p:nvSpPr>
        <p:spPr>
          <a:xfrm>
            <a:off x="15549564" y="4213020"/>
            <a:ext cx="18516600" cy="20794133"/>
          </a:xfrm>
          <a:prstGeom prst="rect">
            <a:avLst/>
          </a:prstGeom>
          <a:noFill/>
          <a:ln>
            <a:noFill/>
          </a:ln>
        </p:spPr>
      </p:sp>
      <p:sp>
        <p:nvSpPr>
          <p:cNvPr id="68" name="Google Shape;68;p11"/>
          <p:cNvSpPr txBox="1"/>
          <p:nvPr>
            <p:ph idx="1" type="body"/>
          </p:nvPr>
        </p:nvSpPr>
        <p:spPr>
          <a:xfrm>
            <a:off x="2519364" y="8778240"/>
            <a:ext cx="11796712" cy="1626277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4000"/>
              </a:spcBef>
              <a:spcAft>
                <a:spcPts val="0"/>
              </a:spcAft>
              <a:buClr>
                <a:schemeClr val="dk1"/>
              </a:buClr>
              <a:buSzPts val="6400"/>
              <a:buNone/>
              <a:defRPr sz="6400"/>
            </a:lvl1pPr>
            <a:lvl2pPr indent="-228600" lvl="1" marL="914400" algn="l">
              <a:lnSpc>
                <a:spcPct val="90000"/>
              </a:lnSpc>
              <a:spcBef>
                <a:spcPts val="2000"/>
              </a:spcBef>
              <a:spcAft>
                <a:spcPts val="0"/>
              </a:spcAft>
              <a:buClr>
                <a:schemeClr val="dk1"/>
              </a:buClr>
              <a:buSzPts val="5600"/>
              <a:buNone/>
              <a:defRPr sz="5600"/>
            </a:lvl2pPr>
            <a:lvl3pPr indent="-228600" lvl="2" marL="1371600" algn="l">
              <a:lnSpc>
                <a:spcPct val="90000"/>
              </a:lnSpc>
              <a:spcBef>
                <a:spcPts val="2000"/>
              </a:spcBef>
              <a:spcAft>
                <a:spcPts val="0"/>
              </a:spcAft>
              <a:buClr>
                <a:schemeClr val="dk1"/>
              </a:buClr>
              <a:buSzPts val="4800"/>
              <a:buNone/>
              <a:defRPr sz="4800"/>
            </a:lvl3pPr>
            <a:lvl4pPr indent="-228600" lvl="3" marL="1828800" algn="l">
              <a:lnSpc>
                <a:spcPct val="90000"/>
              </a:lnSpc>
              <a:spcBef>
                <a:spcPts val="2000"/>
              </a:spcBef>
              <a:spcAft>
                <a:spcPts val="0"/>
              </a:spcAft>
              <a:buClr>
                <a:schemeClr val="dk1"/>
              </a:buClr>
              <a:buSzPts val="4000"/>
              <a:buNone/>
              <a:defRPr sz="4000"/>
            </a:lvl4pPr>
            <a:lvl5pPr indent="-228600" lvl="4" marL="2286000" algn="l">
              <a:lnSpc>
                <a:spcPct val="90000"/>
              </a:lnSpc>
              <a:spcBef>
                <a:spcPts val="2000"/>
              </a:spcBef>
              <a:spcAft>
                <a:spcPts val="0"/>
              </a:spcAft>
              <a:buClr>
                <a:schemeClr val="dk1"/>
              </a:buClr>
              <a:buSzPts val="4000"/>
              <a:buNone/>
              <a:defRPr sz="4000"/>
            </a:lvl5pPr>
            <a:lvl6pPr indent="-228600" lvl="5" marL="2743200" algn="l">
              <a:lnSpc>
                <a:spcPct val="90000"/>
              </a:lnSpc>
              <a:spcBef>
                <a:spcPts val="2000"/>
              </a:spcBef>
              <a:spcAft>
                <a:spcPts val="0"/>
              </a:spcAft>
              <a:buClr>
                <a:schemeClr val="dk1"/>
              </a:buClr>
              <a:buSzPts val="4000"/>
              <a:buNone/>
              <a:defRPr sz="4000"/>
            </a:lvl6pPr>
            <a:lvl7pPr indent="-228600" lvl="6" marL="3200400" algn="l">
              <a:lnSpc>
                <a:spcPct val="90000"/>
              </a:lnSpc>
              <a:spcBef>
                <a:spcPts val="2000"/>
              </a:spcBef>
              <a:spcAft>
                <a:spcPts val="0"/>
              </a:spcAft>
              <a:buClr>
                <a:schemeClr val="dk1"/>
              </a:buClr>
              <a:buSzPts val="4000"/>
              <a:buNone/>
              <a:defRPr sz="4000"/>
            </a:lvl7pPr>
            <a:lvl8pPr indent="-228600" lvl="7" marL="3657600" algn="l">
              <a:lnSpc>
                <a:spcPct val="90000"/>
              </a:lnSpc>
              <a:spcBef>
                <a:spcPts val="2000"/>
              </a:spcBef>
              <a:spcAft>
                <a:spcPts val="0"/>
              </a:spcAft>
              <a:buClr>
                <a:schemeClr val="dk1"/>
              </a:buClr>
              <a:buSzPts val="4000"/>
              <a:buNone/>
              <a:defRPr sz="4000"/>
            </a:lvl8pPr>
            <a:lvl9pPr indent="-228600" lvl="8" marL="4114800" algn="l">
              <a:lnSpc>
                <a:spcPct val="90000"/>
              </a:lnSpc>
              <a:spcBef>
                <a:spcPts val="2000"/>
              </a:spcBef>
              <a:spcAft>
                <a:spcPts val="0"/>
              </a:spcAft>
              <a:buClr>
                <a:schemeClr val="dk1"/>
              </a:buClr>
              <a:buSzPts val="4000"/>
              <a:buNone/>
              <a:defRPr sz="4000"/>
            </a:lvl9pPr>
          </a:lstStyle>
          <a:p/>
        </p:txBody>
      </p:sp>
      <p:sp>
        <p:nvSpPr>
          <p:cNvPr id="69" name="Google Shape;69;p11"/>
          <p:cNvSpPr txBox="1"/>
          <p:nvPr>
            <p:ph idx="10" type="dt"/>
          </p:nvPr>
        </p:nvSpPr>
        <p:spPr>
          <a:xfrm>
            <a:off x="2514600" y="27120433"/>
            <a:ext cx="8229600" cy="15578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
          <p:cNvSpPr txBox="1"/>
          <p:nvPr>
            <p:ph idx="11" type="ftr"/>
          </p:nvPr>
        </p:nvSpPr>
        <p:spPr>
          <a:xfrm>
            <a:off x="12115800" y="27120433"/>
            <a:ext cx="12344400" cy="155786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2" type="sldNum"/>
          </p:nvPr>
        </p:nvSpPr>
        <p:spPr>
          <a:xfrm>
            <a:off x="25831800" y="27120433"/>
            <a:ext cx="8229600" cy="15578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2514600" y="1557873"/>
            <a:ext cx="31546800" cy="5655735"/>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17600"/>
              <a:buFont typeface="Calibri"/>
              <a:buNone/>
              <a:defRPr b="0" i="0" sz="176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
          <p:cNvSpPr txBox="1"/>
          <p:nvPr>
            <p:ph idx="1" type="body"/>
          </p:nvPr>
        </p:nvSpPr>
        <p:spPr>
          <a:xfrm>
            <a:off x="2514600" y="7789333"/>
            <a:ext cx="31546800" cy="18565709"/>
          </a:xfrm>
          <a:prstGeom prst="rect">
            <a:avLst/>
          </a:prstGeom>
          <a:noFill/>
          <a:ln>
            <a:noFill/>
          </a:ln>
        </p:spPr>
        <p:txBody>
          <a:bodyPr anchorCtr="0" anchor="t" bIns="45700" lIns="91425" spcFirstLastPara="1" rIns="91425" wrap="square" tIns="45700">
            <a:normAutofit/>
          </a:bodyPr>
          <a:lstStyle>
            <a:lvl1pPr indent="-939800" lvl="0" marL="457200" marR="0" rtl="0" algn="l">
              <a:lnSpc>
                <a:spcPct val="90000"/>
              </a:lnSpc>
              <a:spcBef>
                <a:spcPts val="4000"/>
              </a:spcBef>
              <a:spcAft>
                <a:spcPts val="0"/>
              </a:spcAft>
              <a:buClr>
                <a:schemeClr val="dk1"/>
              </a:buClr>
              <a:buSzPts val="11200"/>
              <a:buFont typeface="Arial"/>
              <a:buChar char="•"/>
              <a:defRPr b="0" i="0" sz="11200" u="none" cap="none" strike="noStrike">
                <a:solidFill>
                  <a:schemeClr val="dk1"/>
                </a:solidFill>
                <a:latin typeface="Calibri"/>
                <a:ea typeface="Calibri"/>
                <a:cs typeface="Calibri"/>
                <a:sym typeface="Calibri"/>
              </a:defRPr>
            </a:lvl1pPr>
            <a:lvl2pPr indent="-838200" lvl="1" marL="914400" marR="0" rtl="0" algn="l">
              <a:lnSpc>
                <a:spcPct val="90000"/>
              </a:lnSpc>
              <a:spcBef>
                <a:spcPts val="20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2pPr>
            <a:lvl3pPr indent="-736600" lvl="2" marL="1371600" marR="0" rtl="0" algn="l">
              <a:lnSpc>
                <a:spcPct val="90000"/>
              </a:lnSpc>
              <a:spcBef>
                <a:spcPts val="20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3pPr>
            <a:lvl4pPr indent="-685800" lvl="3" marL="18288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4pPr>
            <a:lvl5pPr indent="-685800" lvl="4" marL="22860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5pPr>
            <a:lvl6pPr indent="-685800" lvl="5" marL="2743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6pPr>
            <a:lvl7pPr indent="-685800" lvl="6" marL="32004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7pPr>
            <a:lvl8pPr indent="-685800" lvl="7" marL="36576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8pPr>
            <a:lvl9pPr indent="-685800" lvl="8" marL="41148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9pPr>
          </a:lstStyle>
          <a:p/>
        </p:txBody>
      </p:sp>
      <p:sp>
        <p:nvSpPr>
          <p:cNvPr id="12" name="Google Shape;12;p2"/>
          <p:cNvSpPr txBox="1"/>
          <p:nvPr>
            <p:ph idx="10" type="dt"/>
          </p:nvPr>
        </p:nvSpPr>
        <p:spPr>
          <a:xfrm>
            <a:off x="2514600" y="27120433"/>
            <a:ext cx="8229600" cy="1557867"/>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
          <p:cNvSpPr txBox="1"/>
          <p:nvPr>
            <p:ph idx="11" type="ftr"/>
          </p:nvPr>
        </p:nvSpPr>
        <p:spPr>
          <a:xfrm>
            <a:off x="12115800" y="27120433"/>
            <a:ext cx="12344400" cy="1557867"/>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
          <p:cNvSpPr txBox="1"/>
          <p:nvPr>
            <p:ph idx="12" type="sldNum"/>
          </p:nvPr>
        </p:nvSpPr>
        <p:spPr>
          <a:xfrm>
            <a:off x="25831800" y="27120433"/>
            <a:ext cx="8229600" cy="155786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4800" u="none" cap="none" strike="noStrike">
                <a:solidFill>
                  <a:srgbClr val="888888"/>
                </a:solidFill>
                <a:latin typeface="Calibri"/>
                <a:ea typeface="Calibri"/>
                <a:cs typeface="Calibri"/>
                <a:sym typeface="Calibri"/>
              </a:defRPr>
            </a:lvl1pPr>
            <a:lvl2pPr indent="0" lvl="1" marL="0" marR="0" rtl="0" algn="r">
              <a:spcBef>
                <a:spcPts val="0"/>
              </a:spcBef>
              <a:buNone/>
              <a:defRPr b="0" i="0" sz="4800" u="none" cap="none" strike="noStrike">
                <a:solidFill>
                  <a:srgbClr val="888888"/>
                </a:solidFill>
                <a:latin typeface="Calibri"/>
                <a:ea typeface="Calibri"/>
                <a:cs typeface="Calibri"/>
                <a:sym typeface="Calibri"/>
              </a:defRPr>
            </a:lvl2pPr>
            <a:lvl3pPr indent="0" lvl="2" marL="0" marR="0" rtl="0" algn="r">
              <a:spcBef>
                <a:spcPts val="0"/>
              </a:spcBef>
              <a:buNone/>
              <a:defRPr b="0" i="0" sz="4800" u="none" cap="none" strike="noStrike">
                <a:solidFill>
                  <a:srgbClr val="888888"/>
                </a:solidFill>
                <a:latin typeface="Calibri"/>
                <a:ea typeface="Calibri"/>
                <a:cs typeface="Calibri"/>
                <a:sym typeface="Calibri"/>
              </a:defRPr>
            </a:lvl3pPr>
            <a:lvl4pPr indent="0" lvl="3" marL="0" marR="0" rtl="0" algn="r">
              <a:spcBef>
                <a:spcPts val="0"/>
              </a:spcBef>
              <a:buNone/>
              <a:defRPr b="0" i="0" sz="4800" u="none" cap="none" strike="noStrike">
                <a:solidFill>
                  <a:srgbClr val="888888"/>
                </a:solidFill>
                <a:latin typeface="Calibri"/>
                <a:ea typeface="Calibri"/>
                <a:cs typeface="Calibri"/>
                <a:sym typeface="Calibri"/>
              </a:defRPr>
            </a:lvl4pPr>
            <a:lvl5pPr indent="0" lvl="4" marL="0" marR="0" rtl="0" algn="r">
              <a:spcBef>
                <a:spcPts val="0"/>
              </a:spcBef>
              <a:buNone/>
              <a:defRPr b="0" i="0" sz="4800" u="none" cap="none" strike="noStrike">
                <a:solidFill>
                  <a:srgbClr val="888888"/>
                </a:solidFill>
                <a:latin typeface="Calibri"/>
                <a:ea typeface="Calibri"/>
                <a:cs typeface="Calibri"/>
                <a:sym typeface="Calibri"/>
              </a:defRPr>
            </a:lvl5pPr>
            <a:lvl6pPr indent="0" lvl="5" marL="0" marR="0" rtl="0" algn="r">
              <a:spcBef>
                <a:spcPts val="0"/>
              </a:spcBef>
              <a:buNone/>
              <a:defRPr b="0" i="0" sz="4800" u="none" cap="none" strike="noStrike">
                <a:solidFill>
                  <a:srgbClr val="888888"/>
                </a:solidFill>
                <a:latin typeface="Calibri"/>
                <a:ea typeface="Calibri"/>
                <a:cs typeface="Calibri"/>
                <a:sym typeface="Calibri"/>
              </a:defRPr>
            </a:lvl6pPr>
            <a:lvl7pPr indent="0" lvl="6" marL="0" marR="0" rtl="0" algn="r">
              <a:spcBef>
                <a:spcPts val="0"/>
              </a:spcBef>
              <a:buNone/>
              <a:defRPr b="0" i="0" sz="4800" u="none" cap="none" strike="noStrike">
                <a:solidFill>
                  <a:srgbClr val="888888"/>
                </a:solidFill>
                <a:latin typeface="Calibri"/>
                <a:ea typeface="Calibri"/>
                <a:cs typeface="Calibri"/>
                <a:sym typeface="Calibri"/>
              </a:defRPr>
            </a:lvl7pPr>
            <a:lvl8pPr indent="0" lvl="7" marL="0" marR="0" rtl="0" algn="r">
              <a:spcBef>
                <a:spcPts val="0"/>
              </a:spcBef>
              <a:buNone/>
              <a:defRPr b="0" i="0" sz="4800" u="none" cap="none" strike="noStrike">
                <a:solidFill>
                  <a:srgbClr val="888888"/>
                </a:solidFill>
                <a:latin typeface="Calibri"/>
                <a:ea typeface="Calibri"/>
                <a:cs typeface="Calibri"/>
                <a:sym typeface="Calibri"/>
              </a:defRPr>
            </a:lvl8pPr>
            <a:lvl9pPr indent="0" lvl="8" marL="0" marR="0" rtl="0" algn="r">
              <a:spcBef>
                <a:spcPts val="0"/>
              </a:spcBef>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5.gif"/><Relationship Id="rId13" Type="http://schemas.openxmlformats.org/officeDocument/2006/relationships/image" Target="../media/image10.png"/><Relationship Id="rId12" Type="http://schemas.openxmlformats.org/officeDocument/2006/relationships/image" Target="../media/image9.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jpg"/><Relationship Id="rId9" Type="http://schemas.openxmlformats.org/officeDocument/2006/relationships/image" Target="../media/image7.gif"/><Relationship Id="rId14" Type="http://schemas.openxmlformats.org/officeDocument/2006/relationships/image" Target="../media/image8.png"/><Relationship Id="rId5" Type="http://schemas.openxmlformats.org/officeDocument/2006/relationships/image" Target="../media/image4.jpg"/><Relationship Id="rId6" Type="http://schemas.openxmlformats.org/officeDocument/2006/relationships/image" Target="../media/image3.jpg"/><Relationship Id="rId7" Type="http://schemas.openxmlformats.org/officeDocument/2006/relationships/image" Target="../media/image2.jpg"/><Relationship Id="rId8"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aphicFrame>
        <p:nvGraphicFramePr>
          <p:cNvPr id="89" name="Google Shape;89;p1"/>
          <p:cNvGraphicFramePr/>
          <p:nvPr/>
        </p:nvGraphicFramePr>
        <p:xfrm>
          <a:off x="10243825" y="18174013"/>
          <a:ext cx="3000000" cy="3000000"/>
        </p:xfrm>
        <a:graphic>
          <a:graphicData uri="http://schemas.openxmlformats.org/drawingml/2006/table">
            <a:tbl>
              <a:tblPr>
                <a:noFill/>
                <a:tableStyleId>{7D4427B6-3E99-4833-802E-F751D68EA9B3}</a:tableStyleId>
              </a:tblPr>
              <a:tblGrid>
                <a:gridCol w="13490900"/>
              </a:tblGrid>
              <a:tr h="3616100">
                <a:tc>
                  <a:txBody>
                    <a:bodyPr/>
                    <a:lstStyle/>
                    <a:p>
                      <a:pPr indent="0" lvl="0" marL="0" rtl="0" algn="l">
                        <a:spcBef>
                          <a:spcPts val="0"/>
                        </a:spcBef>
                        <a:spcAft>
                          <a:spcPts val="0"/>
                        </a:spcAft>
                        <a:buNone/>
                      </a:pPr>
                      <a:r>
                        <a:t/>
                      </a:r>
                      <a:endParaRPr/>
                    </a:p>
                  </a:txBody>
                  <a:tcPr marT="91425" marB="91425" marR="91425" marL="91425">
                    <a:lnL cap="flat" cmpd="sng" w="38100">
                      <a:solidFill>
                        <a:srgbClr val="C41230"/>
                      </a:solidFill>
                      <a:prstDash val="solid"/>
                      <a:round/>
                      <a:headEnd len="sm" w="sm" type="none"/>
                      <a:tailEnd len="sm" w="sm" type="none"/>
                    </a:lnL>
                    <a:lnR cap="flat" cmpd="sng" w="38100">
                      <a:solidFill>
                        <a:srgbClr val="C41230"/>
                      </a:solidFill>
                      <a:prstDash val="solid"/>
                      <a:round/>
                      <a:headEnd len="sm" w="sm" type="none"/>
                      <a:tailEnd len="sm" w="sm" type="none"/>
                    </a:lnR>
                    <a:lnT cap="flat" cmpd="sng" w="38100">
                      <a:solidFill>
                        <a:srgbClr val="C41230"/>
                      </a:solidFill>
                      <a:prstDash val="solid"/>
                      <a:round/>
                      <a:headEnd len="sm" w="sm" type="none"/>
                      <a:tailEnd len="sm" w="sm" type="none"/>
                    </a:lnT>
                    <a:lnB cap="flat" cmpd="sng" w="38100">
                      <a:solidFill>
                        <a:srgbClr val="C41230"/>
                      </a:solidFill>
                      <a:prstDash val="solid"/>
                      <a:round/>
                      <a:headEnd len="sm" w="sm" type="none"/>
                      <a:tailEnd len="sm" w="sm" type="none"/>
                    </a:lnB>
                  </a:tcPr>
                </a:tc>
              </a:tr>
              <a:tr h="3616100">
                <a:tc>
                  <a:txBody>
                    <a:bodyPr/>
                    <a:lstStyle/>
                    <a:p>
                      <a:pPr indent="0" lvl="0" marL="0" rtl="0" algn="l">
                        <a:spcBef>
                          <a:spcPts val="0"/>
                        </a:spcBef>
                        <a:spcAft>
                          <a:spcPts val="0"/>
                        </a:spcAft>
                        <a:buNone/>
                      </a:pPr>
                      <a:r>
                        <a:t/>
                      </a:r>
                      <a:endParaRPr/>
                    </a:p>
                  </a:txBody>
                  <a:tcPr marT="91425" marB="91425" marR="91425" marL="91425">
                    <a:lnL cap="flat" cmpd="sng" w="38100">
                      <a:solidFill>
                        <a:srgbClr val="C41230"/>
                      </a:solidFill>
                      <a:prstDash val="solid"/>
                      <a:round/>
                      <a:headEnd len="sm" w="sm" type="none"/>
                      <a:tailEnd len="sm" w="sm" type="none"/>
                    </a:lnL>
                    <a:lnR cap="flat" cmpd="sng" w="38100">
                      <a:solidFill>
                        <a:srgbClr val="C41230"/>
                      </a:solidFill>
                      <a:prstDash val="solid"/>
                      <a:round/>
                      <a:headEnd len="sm" w="sm" type="none"/>
                      <a:tailEnd len="sm" w="sm" type="none"/>
                    </a:lnR>
                    <a:lnT cap="flat" cmpd="sng" w="38100">
                      <a:solidFill>
                        <a:srgbClr val="C41230"/>
                      </a:solidFill>
                      <a:prstDash val="solid"/>
                      <a:round/>
                      <a:headEnd len="sm" w="sm" type="none"/>
                      <a:tailEnd len="sm" w="sm" type="none"/>
                    </a:lnT>
                    <a:lnB cap="flat" cmpd="sng" w="38100">
                      <a:solidFill>
                        <a:srgbClr val="C41230"/>
                      </a:solidFill>
                      <a:prstDash val="solid"/>
                      <a:round/>
                      <a:headEnd len="sm" w="sm" type="none"/>
                      <a:tailEnd len="sm" w="sm" type="none"/>
                    </a:lnB>
                  </a:tcPr>
                </a:tc>
              </a:tr>
              <a:tr h="3616100">
                <a:tc>
                  <a:txBody>
                    <a:bodyPr/>
                    <a:lstStyle/>
                    <a:p>
                      <a:pPr indent="0" lvl="0" marL="0" rtl="0" algn="l">
                        <a:spcBef>
                          <a:spcPts val="0"/>
                        </a:spcBef>
                        <a:spcAft>
                          <a:spcPts val="0"/>
                        </a:spcAft>
                        <a:buNone/>
                      </a:pPr>
                      <a:r>
                        <a:t/>
                      </a:r>
                      <a:endParaRPr/>
                    </a:p>
                  </a:txBody>
                  <a:tcPr marT="91425" marB="91425" marR="91425" marL="91425">
                    <a:lnL cap="flat" cmpd="sng" w="38100">
                      <a:solidFill>
                        <a:srgbClr val="C41230"/>
                      </a:solidFill>
                      <a:prstDash val="solid"/>
                      <a:round/>
                      <a:headEnd len="sm" w="sm" type="none"/>
                      <a:tailEnd len="sm" w="sm" type="none"/>
                    </a:lnL>
                    <a:lnR cap="flat" cmpd="sng" w="38100">
                      <a:solidFill>
                        <a:srgbClr val="C41230"/>
                      </a:solidFill>
                      <a:prstDash val="solid"/>
                      <a:round/>
                      <a:headEnd len="sm" w="sm" type="none"/>
                      <a:tailEnd len="sm" w="sm" type="none"/>
                    </a:lnR>
                    <a:lnT cap="flat" cmpd="sng" w="38100">
                      <a:solidFill>
                        <a:srgbClr val="C41230"/>
                      </a:solidFill>
                      <a:prstDash val="solid"/>
                      <a:round/>
                      <a:headEnd len="sm" w="sm" type="none"/>
                      <a:tailEnd len="sm" w="sm" type="none"/>
                    </a:lnT>
                    <a:lnB cap="flat" cmpd="sng" w="38100">
                      <a:solidFill>
                        <a:srgbClr val="C41230"/>
                      </a:solidFill>
                      <a:prstDash val="solid"/>
                      <a:round/>
                      <a:headEnd len="sm" w="sm" type="none"/>
                      <a:tailEnd len="sm" w="sm" type="none"/>
                    </a:lnB>
                  </a:tcPr>
                </a:tc>
              </a:tr>
            </a:tbl>
          </a:graphicData>
        </a:graphic>
      </p:graphicFrame>
      <p:sp>
        <p:nvSpPr>
          <p:cNvPr id="90" name="Google Shape;90;p1"/>
          <p:cNvSpPr/>
          <p:nvPr/>
        </p:nvSpPr>
        <p:spPr>
          <a:xfrm>
            <a:off x="10262050" y="25391813"/>
            <a:ext cx="13491000" cy="3618900"/>
          </a:xfrm>
          <a:prstGeom prst="rect">
            <a:avLst/>
          </a:prstGeom>
          <a:solidFill>
            <a:srgbClr val="C41230"/>
          </a:solidFill>
          <a:ln cap="flat" cmpd="sng" w="9525">
            <a:solidFill>
              <a:srgbClr val="C412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
          <p:cNvSpPr/>
          <p:nvPr/>
        </p:nvSpPr>
        <p:spPr>
          <a:xfrm>
            <a:off x="10243775" y="18218788"/>
            <a:ext cx="13491000" cy="3618900"/>
          </a:xfrm>
          <a:prstGeom prst="rect">
            <a:avLst/>
          </a:prstGeom>
          <a:solidFill>
            <a:srgbClr val="C41230"/>
          </a:solidFill>
          <a:ln cap="flat" cmpd="sng" w="9525">
            <a:solidFill>
              <a:srgbClr val="C412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
          <p:cNvSpPr/>
          <p:nvPr/>
        </p:nvSpPr>
        <p:spPr>
          <a:xfrm>
            <a:off x="0" y="-647699"/>
            <a:ext cx="36576000" cy="3063240"/>
          </a:xfrm>
          <a:prstGeom prst="rect">
            <a:avLst/>
          </a:prstGeom>
          <a:solidFill>
            <a:srgbClr val="C412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3" name="Google Shape;93;p1"/>
          <p:cNvSpPr txBox="1"/>
          <p:nvPr/>
        </p:nvSpPr>
        <p:spPr>
          <a:xfrm>
            <a:off x="0" y="-184353"/>
            <a:ext cx="36575999" cy="83099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4800">
                <a:solidFill>
                  <a:schemeClr val="lt1"/>
                </a:solidFill>
                <a:latin typeface="Open Sans SemiBold"/>
                <a:ea typeface="Open Sans SemiBold"/>
                <a:cs typeface="Open Sans SemiBold"/>
                <a:sym typeface="Open Sans SemiBold"/>
              </a:rPr>
              <a:t>Mobility Study of Multi-Joint Driven Robot Fish</a:t>
            </a:r>
            <a:endParaRPr b="0" i="1" sz="4800" u="none" cap="none" strike="noStrike">
              <a:solidFill>
                <a:schemeClr val="lt1"/>
              </a:solidFill>
              <a:latin typeface="Open Sans SemiBold"/>
              <a:ea typeface="Open Sans SemiBold"/>
              <a:cs typeface="Open Sans SemiBold"/>
              <a:sym typeface="Open Sans SemiBold"/>
            </a:endParaRPr>
          </a:p>
        </p:txBody>
      </p:sp>
      <p:sp>
        <p:nvSpPr>
          <p:cNvPr id="94" name="Google Shape;94;p1"/>
          <p:cNvSpPr txBox="1"/>
          <p:nvPr/>
        </p:nvSpPr>
        <p:spPr>
          <a:xfrm>
            <a:off x="-1" y="771030"/>
            <a:ext cx="36576000" cy="5850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Open Sans"/>
                <a:ea typeface="Open Sans"/>
                <a:cs typeface="Open Sans"/>
                <a:sym typeface="Open Sans"/>
              </a:rPr>
              <a:t> Lindy Cornwall, </a:t>
            </a:r>
            <a:r>
              <a:rPr lang="en-US" sz="3200">
                <a:solidFill>
                  <a:schemeClr val="lt1"/>
                </a:solidFill>
                <a:latin typeface="Open Sans"/>
                <a:ea typeface="Open Sans"/>
                <a:cs typeface="Open Sans"/>
                <a:sym typeface="Open Sans"/>
              </a:rPr>
              <a:t>Xu Mo</a:t>
            </a:r>
            <a:r>
              <a:rPr lang="en-US" sz="3200">
                <a:solidFill>
                  <a:schemeClr val="lt1"/>
                </a:solidFill>
                <a:latin typeface="Open Sans"/>
                <a:ea typeface="Open Sans"/>
                <a:cs typeface="Open Sans"/>
                <a:sym typeface="Open Sans"/>
              </a:rPr>
              <a:t>, Yibo Chen</a:t>
            </a:r>
            <a:r>
              <a:rPr lang="en-US" sz="3200">
                <a:solidFill>
                  <a:schemeClr val="lt1"/>
                </a:solidFill>
                <a:latin typeface="Open Sans"/>
                <a:ea typeface="Open Sans"/>
                <a:cs typeface="Open Sans"/>
                <a:sym typeface="Open Sans"/>
              </a:rPr>
              <a:t>, Yuanqing Chen, Yufeng Ren</a:t>
            </a:r>
            <a:endParaRPr/>
          </a:p>
        </p:txBody>
      </p:sp>
      <p:sp>
        <p:nvSpPr>
          <p:cNvPr id="95" name="Google Shape;95;p1"/>
          <p:cNvSpPr txBox="1"/>
          <p:nvPr/>
        </p:nvSpPr>
        <p:spPr>
          <a:xfrm>
            <a:off x="3421627" y="1453578"/>
            <a:ext cx="29732700" cy="538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2900">
                <a:solidFill>
                  <a:schemeClr val="lt1"/>
                </a:solidFill>
                <a:latin typeface="Open Sans"/>
                <a:ea typeface="Open Sans"/>
                <a:cs typeface="Open Sans"/>
                <a:sym typeface="Open Sans"/>
              </a:rPr>
              <a:t>24775,  Bioinspired Robot Design,  Mechanical Engineering</a:t>
            </a:r>
            <a:endParaRPr/>
          </a:p>
        </p:txBody>
      </p:sp>
      <p:sp>
        <p:nvSpPr>
          <p:cNvPr id="96" name="Google Shape;96;p1"/>
          <p:cNvSpPr/>
          <p:nvPr/>
        </p:nvSpPr>
        <p:spPr>
          <a:xfrm>
            <a:off x="228600" y="3289875"/>
            <a:ext cx="9663000" cy="461700"/>
          </a:xfrm>
          <a:prstGeom prst="round2SameRect">
            <a:avLst>
              <a:gd fmla="val 16667" name="adj1"/>
              <a:gd fmla="val 0" name="adj2"/>
            </a:avLst>
          </a:prstGeom>
          <a:solidFill>
            <a:srgbClr val="C41230"/>
          </a:solidFill>
          <a:ln cap="flat" cmpd="sng" w="12700">
            <a:solidFill>
              <a:srgbClr val="C4123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Open Sans"/>
                <a:ea typeface="Open Sans"/>
                <a:cs typeface="Open Sans"/>
                <a:sym typeface="Open Sans"/>
              </a:rPr>
              <a:t>Introduction</a:t>
            </a:r>
            <a:endParaRPr/>
          </a:p>
        </p:txBody>
      </p:sp>
      <p:pic>
        <p:nvPicPr>
          <p:cNvPr descr="White text on a black background&#10;&#10;Description automatically generated with medium confidence" id="97" name="Google Shape;97;p1"/>
          <p:cNvPicPr preferRelativeResize="0"/>
          <p:nvPr/>
        </p:nvPicPr>
        <p:blipFill rotWithShape="1">
          <a:blip r:embed="rId3">
            <a:alphaModFix/>
          </a:blip>
          <a:srcRect b="0" l="0" r="0" t="0"/>
          <a:stretch/>
        </p:blipFill>
        <p:spPr>
          <a:xfrm>
            <a:off x="228600" y="228600"/>
            <a:ext cx="2511272" cy="1600200"/>
          </a:xfrm>
          <a:prstGeom prst="rect">
            <a:avLst/>
          </a:prstGeom>
          <a:noFill/>
          <a:ln>
            <a:noFill/>
          </a:ln>
        </p:spPr>
      </p:pic>
      <p:sp>
        <p:nvSpPr>
          <p:cNvPr id="98" name="Google Shape;98;p1"/>
          <p:cNvSpPr txBox="1"/>
          <p:nvPr/>
        </p:nvSpPr>
        <p:spPr>
          <a:xfrm>
            <a:off x="228600" y="4064779"/>
            <a:ext cx="9663000" cy="5245800"/>
          </a:xfrm>
          <a:prstGeom prst="rect">
            <a:avLst/>
          </a:prstGeom>
          <a:noFill/>
          <a:ln>
            <a:noFill/>
          </a:ln>
        </p:spPr>
        <p:txBody>
          <a:bodyPr anchorCtr="0" anchor="t" bIns="0" lIns="0" spcFirstLastPara="1" rIns="0" wrap="square" tIns="0">
            <a:spAutoFit/>
          </a:bodyPr>
          <a:lstStyle/>
          <a:p>
            <a:pPr indent="0" lvl="0" marL="457200" rtl="0" algn="ctr">
              <a:lnSpc>
                <a:spcPct val="115000"/>
              </a:lnSpc>
              <a:spcBef>
                <a:spcPts val="0"/>
              </a:spcBef>
              <a:spcAft>
                <a:spcPts val="0"/>
              </a:spcAft>
              <a:buNone/>
            </a:pPr>
            <a:r>
              <a:rPr b="1" lang="en-US" sz="2800">
                <a:solidFill>
                  <a:schemeClr val="dk1"/>
                </a:solidFill>
              </a:rPr>
              <a:t>Motivation</a:t>
            </a:r>
            <a:endParaRPr b="1" sz="2800">
              <a:solidFill>
                <a:schemeClr val="dk1"/>
              </a:solidFill>
            </a:endParaRPr>
          </a:p>
          <a:p>
            <a:pPr indent="0" lvl="0" marL="228600" rtl="0" algn="just">
              <a:lnSpc>
                <a:spcPct val="115000"/>
              </a:lnSpc>
              <a:spcBef>
                <a:spcPts val="0"/>
              </a:spcBef>
              <a:spcAft>
                <a:spcPts val="0"/>
              </a:spcAft>
              <a:buClr>
                <a:schemeClr val="dk1"/>
              </a:buClr>
              <a:buSzPts val="1100"/>
              <a:buFont typeface="Arial"/>
              <a:buNone/>
            </a:pPr>
            <a:r>
              <a:rPr lang="en-US" sz="2700">
                <a:solidFill>
                  <a:schemeClr val="dk1"/>
                </a:solidFill>
              </a:rPr>
              <a:t>Fish are able to maneuver quickly and easily in water by using their long, flexible tail. Many robots have tried to mimic their movements, a few which are shown below. Our project aims to build on previous research on fish-like underwater robots by designing and building a robotic fish with a tail that uses three servo motors chained together, in order to analyze how different tail speeds and stiffnesses of the tail affect its mobility.</a:t>
            </a:r>
            <a:endParaRPr b="1" sz="2800">
              <a:solidFill>
                <a:schemeClr val="dk1"/>
              </a:solidFill>
            </a:endParaRPr>
          </a:p>
          <a:p>
            <a:pPr indent="0" lvl="0" marL="0" rtl="0" algn="ctr">
              <a:lnSpc>
                <a:spcPct val="115000"/>
              </a:lnSpc>
              <a:spcBef>
                <a:spcPts val="0"/>
              </a:spcBef>
              <a:spcAft>
                <a:spcPts val="0"/>
              </a:spcAft>
              <a:buNone/>
            </a:pPr>
            <a:r>
              <a:rPr b="1" lang="en-US" sz="2800">
                <a:solidFill>
                  <a:schemeClr val="dk1"/>
                </a:solidFill>
              </a:rPr>
              <a:t>Previous Work</a:t>
            </a:r>
            <a:endParaRPr b="1" sz="2800">
              <a:solidFill>
                <a:schemeClr val="dk1"/>
              </a:solidFill>
            </a:endParaRPr>
          </a:p>
          <a:p>
            <a:pPr indent="0" lvl="0" marL="457200" rtl="0" algn="l">
              <a:lnSpc>
                <a:spcPct val="115000"/>
              </a:lnSpc>
              <a:spcBef>
                <a:spcPts val="0"/>
              </a:spcBef>
              <a:spcAft>
                <a:spcPts val="0"/>
              </a:spcAft>
              <a:buNone/>
            </a:pPr>
            <a:r>
              <a:t/>
            </a:r>
            <a:endParaRPr sz="2800">
              <a:solidFill>
                <a:schemeClr val="dk1"/>
              </a:solidFill>
            </a:endParaRPr>
          </a:p>
        </p:txBody>
      </p:sp>
      <p:sp>
        <p:nvSpPr>
          <p:cNvPr id="99" name="Google Shape;99;p1"/>
          <p:cNvSpPr/>
          <p:nvPr/>
        </p:nvSpPr>
        <p:spPr>
          <a:xfrm>
            <a:off x="10243825" y="3291748"/>
            <a:ext cx="13987800" cy="430800"/>
          </a:xfrm>
          <a:prstGeom prst="round2SameRect">
            <a:avLst>
              <a:gd fmla="val 16667" name="adj1"/>
              <a:gd fmla="val 0" name="adj2"/>
            </a:avLst>
          </a:prstGeom>
          <a:solidFill>
            <a:srgbClr val="C41230"/>
          </a:solidFill>
          <a:ln cap="flat" cmpd="sng" w="12700">
            <a:solidFill>
              <a:srgbClr val="C4123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Open Sans"/>
                <a:ea typeface="Open Sans"/>
                <a:cs typeface="Open Sans"/>
                <a:sym typeface="Open Sans"/>
              </a:rPr>
              <a:t>Method</a:t>
            </a:r>
            <a:endParaRPr/>
          </a:p>
        </p:txBody>
      </p:sp>
      <p:sp>
        <p:nvSpPr>
          <p:cNvPr id="100" name="Google Shape;100;p1"/>
          <p:cNvSpPr/>
          <p:nvPr/>
        </p:nvSpPr>
        <p:spPr>
          <a:xfrm>
            <a:off x="228600" y="15314194"/>
            <a:ext cx="9663000" cy="461100"/>
          </a:xfrm>
          <a:prstGeom prst="round2SameRect">
            <a:avLst>
              <a:gd fmla="val 16667" name="adj1"/>
              <a:gd fmla="val 0" name="adj2"/>
            </a:avLst>
          </a:prstGeom>
          <a:solidFill>
            <a:srgbClr val="C41230"/>
          </a:solidFill>
          <a:ln cap="flat" cmpd="sng" w="12700">
            <a:solidFill>
              <a:srgbClr val="C4123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Open Sans"/>
                <a:ea typeface="Open Sans"/>
                <a:cs typeface="Open Sans"/>
                <a:sym typeface="Open Sans"/>
              </a:rPr>
              <a:t>Method</a:t>
            </a:r>
            <a:endParaRPr/>
          </a:p>
        </p:txBody>
      </p:sp>
      <p:sp>
        <p:nvSpPr>
          <p:cNvPr id="101" name="Google Shape;101;p1"/>
          <p:cNvSpPr/>
          <p:nvPr/>
        </p:nvSpPr>
        <p:spPr>
          <a:xfrm>
            <a:off x="24359651" y="11988069"/>
            <a:ext cx="11887200" cy="496839"/>
          </a:xfrm>
          <a:prstGeom prst="round2SameRect">
            <a:avLst>
              <a:gd fmla="val 16667" name="adj1"/>
              <a:gd fmla="val 0" name="adj2"/>
            </a:avLst>
          </a:prstGeom>
          <a:solidFill>
            <a:srgbClr val="C41230"/>
          </a:solidFill>
          <a:ln cap="flat" cmpd="sng" w="12700">
            <a:solidFill>
              <a:srgbClr val="C4123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0" lang="en-US" sz="3600" u="none" cap="none" strike="noStrike">
                <a:solidFill>
                  <a:schemeClr val="lt1"/>
                </a:solidFill>
              </a:rPr>
              <a:t>Results</a:t>
            </a:r>
            <a:endParaRPr/>
          </a:p>
        </p:txBody>
      </p:sp>
      <p:sp>
        <p:nvSpPr>
          <p:cNvPr id="102" name="Google Shape;102;p1"/>
          <p:cNvSpPr txBox="1"/>
          <p:nvPr/>
        </p:nvSpPr>
        <p:spPr>
          <a:xfrm>
            <a:off x="24359675" y="12550073"/>
            <a:ext cx="11887200" cy="4311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2800"/>
              <a:t>Observational</a:t>
            </a:r>
            <a:r>
              <a:rPr b="1" lang="en-US" sz="2800"/>
              <a:t> results</a:t>
            </a:r>
            <a:r>
              <a:rPr b="1" lang="en-US" sz="2800"/>
              <a:t> for speed levels (3 active servos)</a:t>
            </a:r>
            <a:endParaRPr b="1" sz="2800"/>
          </a:p>
        </p:txBody>
      </p:sp>
      <p:grpSp>
        <p:nvGrpSpPr>
          <p:cNvPr id="103" name="Google Shape;103;p1"/>
          <p:cNvGrpSpPr/>
          <p:nvPr/>
        </p:nvGrpSpPr>
        <p:grpSpPr>
          <a:xfrm>
            <a:off x="24460199" y="24203311"/>
            <a:ext cx="11887201" cy="951776"/>
            <a:chOff x="24460199" y="25626749"/>
            <a:chExt cx="11887201" cy="951776"/>
          </a:xfrm>
        </p:grpSpPr>
        <p:sp>
          <p:nvSpPr>
            <p:cNvPr id="104" name="Google Shape;104;p1"/>
            <p:cNvSpPr txBox="1"/>
            <p:nvPr/>
          </p:nvSpPr>
          <p:spPr>
            <a:xfrm>
              <a:off x="24460199" y="26147425"/>
              <a:ext cx="11887200" cy="431100"/>
            </a:xfrm>
            <a:prstGeom prst="rect">
              <a:avLst/>
            </a:prstGeom>
            <a:noFill/>
            <a:ln>
              <a:noFill/>
            </a:ln>
          </p:spPr>
          <p:txBody>
            <a:bodyPr anchorCtr="0" anchor="t" bIns="0" lIns="0" spcFirstLastPara="1" rIns="0" wrap="square" tIns="0">
              <a:spAutoFit/>
            </a:bodyPr>
            <a:lstStyle/>
            <a:p>
              <a:pPr indent="0" lvl="0" marL="0" marR="0" rtl="0" algn="just">
                <a:lnSpc>
                  <a:spcPct val="110000"/>
                </a:lnSpc>
                <a:spcBef>
                  <a:spcPts val="0"/>
                </a:spcBef>
                <a:spcAft>
                  <a:spcPts val="0"/>
                </a:spcAft>
                <a:buNone/>
              </a:pPr>
              <a:r>
                <a:t/>
              </a:r>
              <a:endParaRPr b="1" i="0" sz="2800" u="none" cap="none" strike="noStrike">
                <a:solidFill>
                  <a:schemeClr val="dk1"/>
                </a:solidFill>
                <a:latin typeface="Open Sans Light"/>
                <a:ea typeface="Open Sans Light"/>
                <a:cs typeface="Open Sans Light"/>
                <a:sym typeface="Open Sans Light"/>
              </a:endParaRPr>
            </a:p>
          </p:txBody>
        </p:sp>
        <p:sp>
          <p:nvSpPr>
            <p:cNvPr id="105" name="Google Shape;105;p1"/>
            <p:cNvSpPr/>
            <p:nvPr/>
          </p:nvSpPr>
          <p:spPr>
            <a:xfrm>
              <a:off x="24460200" y="25626749"/>
              <a:ext cx="11887200" cy="457200"/>
            </a:xfrm>
            <a:prstGeom prst="round2SameRect">
              <a:avLst>
                <a:gd fmla="val 16667" name="adj1"/>
                <a:gd fmla="val 0" name="adj2"/>
              </a:avLst>
            </a:prstGeom>
            <a:solidFill>
              <a:srgbClr val="C41230"/>
            </a:solidFill>
            <a:ln cap="flat" cmpd="sng" w="12700">
              <a:solidFill>
                <a:srgbClr val="C4123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lt1"/>
                  </a:solidFill>
                  <a:latin typeface="Open Sans"/>
                  <a:ea typeface="Open Sans"/>
                  <a:cs typeface="Open Sans"/>
                  <a:sym typeface="Open Sans"/>
                </a:rPr>
                <a:t>References/Acknowledgements</a:t>
              </a:r>
              <a:endParaRPr/>
            </a:p>
          </p:txBody>
        </p:sp>
      </p:grpSp>
      <p:sp>
        <p:nvSpPr>
          <p:cNvPr id="106" name="Google Shape;106;p1"/>
          <p:cNvSpPr/>
          <p:nvPr/>
        </p:nvSpPr>
        <p:spPr>
          <a:xfrm>
            <a:off x="24460188" y="3292115"/>
            <a:ext cx="11887200" cy="457200"/>
          </a:xfrm>
          <a:prstGeom prst="round2SameRect">
            <a:avLst>
              <a:gd fmla="val 16667" name="adj1"/>
              <a:gd fmla="val 0" name="adj2"/>
            </a:avLst>
          </a:prstGeom>
          <a:solidFill>
            <a:srgbClr val="C41230"/>
          </a:solidFill>
          <a:ln cap="flat" cmpd="sng" w="12700">
            <a:solidFill>
              <a:srgbClr val="C4123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lt1"/>
                </a:solidFill>
                <a:latin typeface="Open Sans"/>
                <a:ea typeface="Open Sans"/>
                <a:cs typeface="Open Sans"/>
                <a:sym typeface="Open Sans"/>
              </a:rPr>
              <a:t>Experimental Plan</a:t>
            </a:r>
            <a:endParaRPr/>
          </a:p>
        </p:txBody>
      </p:sp>
      <p:pic>
        <p:nvPicPr>
          <p:cNvPr id="107" name="Google Shape;107;p1"/>
          <p:cNvPicPr preferRelativeResize="0"/>
          <p:nvPr/>
        </p:nvPicPr>
        <p:blipFill>
          <a:blip r:embed="rId4">
            <a:alphaModFix/>
          </a:blip>
          <a:stretch>
            <a:fillRect/>
          </a:stretch>
        </p:blipFill>
        <p:spPr>
          <a:xfrm>
            <a:off x="286175" y="18259750"/>
            <a:ext cx="4665800" cy="4171118"/>
          </a:xfrm>
          <a:prstGeom prst="rect">
            <a:avLst/>
          </a:prstGeom>
          <a:noFill/>
          <a:ln>
            <a:noFill/>
          </a:ln>
        </p:spPr>
      </p:pic>
      <p:pic>
        <p:nvPicPr>
          <p:cNvPr id="108" name="Google Shape;108;p1"/>
          <p:cNvPicPr preferRelativeResize="0"/>
          <p:nvPr/>
        </p:nvPicPr>
        <p:blipFill>
          <a:blip r:embed="rId5">
            <a:alphaModFix/>
          </a:blip>
          <a:stretch>
            <a:fillRect/>
          </a:stretch>
        </p:blipFill>
        <p:spPr>
          <a:xfrm>
            <a:off x="5045206" y="18269035"/>
            <a:ext cx="4831994" cy="4301084"/>
          </a:xfrm>
          <a:prstGeom prst="rect">
            <a:avLst/>
          </a:prstGeom>
          <a:noFill/>
          <a:ln>
            <a:noFill/>
          </a:ln>
        </p:spPr>
      </p:pic>
      <p:pic>
        <p:nvPicPr>
          <p:cNvPr id="109" name="Google Shape;109;p1"/>
          <p:cNvPicPr preferRelativeResize="0"/>
          <p:nvPr/>
        </p:nvPicPr>
        <p:blipFill>
          <a:blip r:embed="rId6">
            <a:alphaModFix/>
          </a:blip>
          <a:stretch>
            <a:fillRect/>
          </a:stretch>
        </p:blipFill>
        <p:spPr>
          <a:xfrm>
            <a:off x="90599" y="24983300"/>
            <a:ext cx="4665800" cy="3142791"/>
          </a:xfrm>
          <a:prstGeom prst="rect">
            <a:avLst/>
          </a:prstGeom>
          <a:noFill/>
          <a:ln>
            <a:noFill/>
          </a:ln>
        </p:spPr>
      </p:pic>
      <p:pic>
        <p:nvPicPr>
          <p:cNvPr id="110" name="Google Shape;110;p1"/>
          <p:cNvPicPr preferRelativeResize="0"/>
          <p:nvPr/>
        </p:nvPicPr>
        <p:blipFill rotWithShape="1">
          <a:blip r:embed="rId7">
            <a:alphaModFix/>
          </a:blip>
          <a:srcRect b="563" l="0" r="0" t="563"/>
          <a:stretch/>
        </p:blipFill>
        <p:spPr>
          <a:xfrm>
            <a:off x="5176325" y="24968125"/>
            <a:ext cx="4665800" cy="3233020"/>
          </a:xfrm>
          <a:prstGeom prst="rect">
            <a:avLst/>
          </a:prstGeom>
          <a:noFill/>
          <a:ln>
            <a:noFill/>
          </a:ln>
        </p:spPr>
      </p:pic>
      <p:sp>
        <p:nvSpPr>
          <p:cNvPr id="111" name="Google Shape;111;p1"/>
          <p:cNvSpPr txBox="1"/>
          <p:nvPr/>
        </p:nvSpPr>
        <p:spPr>
          <a:xfrm>
            <a:off x="166788" y="16641621"/>
            <a:ext cx="9663000" cy="1329900"/>
          </a:xfrm>
          <a:prstGeom prst="rect">
            <a:avLst/>
          </a:prstGeom>
          <a:noFill/>
          <a:ln>
            <a:noFill/>
          </a:ln>
        </p:spPr>
        <p:txBody>
          <a:bodyPr anchorCtr="0" anchor="t" bIns="0" lIns="0" spcFirstLastPara="1" rIns="0" wrap="square" tIns="0">
            <a:spAutoFit/>
          </a:bodyPr>
          <a:lstStyle/>
          <a:p>
            <a:pPr indent="0" lvl="0" marL="0" marR="0" rtl="0" algn="just">
              <a:lnSpc>
                <a:spcPct val="110000"/>
              </a:lnSpc>
              <a:spcBef>
                <a:spcPts val="0"/>
              </a:spcBef>
              <a:spcAft>
                <a:spcPts val="0"/>
              </a:spcAft>
              <a:buNone/>
            </a:pPr>
            <a:r>
              <a:rPr lang="en-US" sz="2700">
                <a:solidFill>
                  <a:schemeClr val="dk1"/>
                </a:solidFill>
              </a:rPr>
              <a:t>The ideal fish body wave is sine-like as reconstructed in Fig. 1 and we simulated it with a three-end servo system as shown in Fig. 2.</a:t>
            </a:r>
            <a:endParaRPr sz="2700">
              <a:solidFill>
                <a:schemeClr val="dk1"/>
              </a:solidFill>
            </a:endParaRPr>
          </a:p>
        </p:txBody>
      </p:sp>
      <p:sp>
        <p:nvSpPr>
          <p:cNvPr id="112" name="Google Shape;112;p1"/>
          <p:cNvSpPr txBox="1"/>
          <p:nvPr/>
        </p:nvSpPr>
        <p:spPr>
          <a:xfrm>
            <a:off x="166788" y="23465223"/>
            <a:ext cx="9663000" cy="1329900"/>
          </a:xfrm>
          <a:prstGeom prst="rect">
            <a:avLst/>
          </a:prstGeom>
          <a:noFill/>
          <a:ln>
            <a:noFill/>
          </a:ln>
        </p:spPr>
        <p:txBody>
          <a:bodyPr anchorCtr="0" anchor="t" bIns="0" lIns="0" spcFirstLastPara="1" rIns="0" wrap="square" tIns="0">
            <a:spAutoFit/>
          </a:bodyPr>
          <a:lstStyle/>
          <a:p>
            <a:pPr indent="0" lvl="0" marL="0" marR="0" rtl="0" algn="just">
              <a:lnSpc>
                <a:spcPct val="110000"/>
              </a:lnSpc>
              <a:spcBef>
                <a:spcPts val="0"/>
              </a:spcBef>
              <a:spcAft>
                <a:spcPts val="0"/>
              </a:spcAft>
              <a:buNone/>
            </a:pPr>
            <a:r>
              <a:rPr lang="en-US" sz="2700">
                <a:solidFill>
                  <a:schemeClr val="dk1"/>
                </a:solidFill>
              </a:rPr>
              <a:t>After we apply the skew coefficient and magnitude coefficient to the wave function, we can obtain turning wave function for fish body.</a:t>
            </a:r>
            <a:endParaRPr sz="2700">
              <a:solidFill>
                <a:schemeClr val="dk1"/>
              </a:solidFill>
            </a:endParaRPr>
          </a:p>
        </p:txBody>
      </p:sp>
      <p:sp>
        <p:nvSpPr>
          <p:cNvPr id="113" name="Google Shape;113;p1"/>
          <p:cNvSpPr txBox="1"/>
          <p:nvPr/>
        </p:nvSpPr>
        <p:spPr>
          <a:xfrm>
            <a:off x="166788" y="16031008"/>
            <a:ext cx="9663000" cy="431100"/>
          </a:xfrm>
          <a:prstGeom prst="rect">
            <a:avLst/>
          </a:prstGeom>
          <a:noFill/>
          <a:ln>
            <a:noFill/>
          </a:ln>
        </p:spPr>
        <p:txBody>
          <a:bodyPr anchorCtr="0" anchor="t" bIns="0" lIns="0" spcFirstLastPara="1" rIns="0" wrap="square" tIns="0">
            <a:spAutoFit/>
          </a:bodyPr>
          <a:lstStyle/>
          <a:p>
            <a:pPr indent="0" lvl="0" marL="457200" marR="0" rtl="0" algn="ctr">
              <a:lnSpc>
                <a:spcPct val="110000"/>
              </a:lnSpc>
              <a:spcBef>
                <a:spcPts val="0"/>
              </a:spcBef>
              <a:spcAft>
                <a:spcPts val="0"/>
              </a:spcAft>
              <a:buNone/>
            </a:pPr>
            <a:r>
              <a:rPr b="1" lang="en-US" sz="2800">
                <a:solidFill>
                  <a:schemeClr val="dk1"/>
                </a:solidFill>
                <a:latin typeface="Open Sans"/>
                <a:ea typeface="Open Sans"/>
                <a:cs typeface="Open Sans"/>
                <a:sym typeface="Open Sans"/>
              </a:rPr>
              <a:t>Fish Body Wave Reconstruction</a:t>
            </a:r>
            <a:endParaRPr b="1">
              <a:solidFill>
                <a:schemeClr val="dk1"/>
              </a:solidFill>
            </a:endParaRPr>
          </a:p>
        </p:txBody>
      </p:sp>
      <p:sp>
        <p:nvSpPr>
          <p:cNvPr id="114" name="Google Shape;114;p1"/>
          <p:cNvSpPr txBox="1"/>
          <p:nvPr/>
        </p:nvSpPr>
        <p:spPr>
          <a:xfrm>
            <a:off x="10243831" y="4064775"/>
            <a:ext cx="13987800" cy="431100"/>
          </a:xfrm>
          <a:prstGeom prst="rect">
            <a:avLst/>
          </a:prstGeom>
          <a:noFill/>
          <a:ln>
            <a:noFill/>
          </a:ln>
        </p:spPr>
        <p:txBody>
          <a:bodyPr anchorCtr="0" anchor="t" bIns="0" lIns="0" spcFirstLastPara="1" rIns="0" wrap="square" tIns="0">
            <a:spAutoFit/>
          </a:bodyPr>
          <a:lstStyle/>
          <a:p>
            <a:pPr indent="0" lvl="0" marL="457200" marR="0" rtl="0" algn="ctr">
              <a:lnSpc>
                <a:spcPct val="110000"/>
              </a:lnSpc>
              <a:spcBef>
                <a:spcPts val="0"/>
              </a:spcBef>
              <a:spcAft>
                <a:spcPts val="0"/>
              </a:spcAft>
              <a:buNone/>
            </a:pPr>
            <a:r>
              <a:rPr b="1" lang="en-US" sz="2800">
                <a:solidFill>
                  <a:schemeClr val="dk1"/>
                </a:solidFill>
              </a:rPr>
              <a:t>Remote Control Design</a:t>
            </a:r>
            <a:endParaRPr b="1">
              <a:solidFill>
                <a:schemeClr val="dk1"/>
              </a:solidFill>
            </a:endParaRPr>
          </a:p>
        </p:txBody>
      </p:sp>
      <p:pic>
        <p:nvPicPr>
          <p:cNvPr id="115" name="Google Shape;115;p1"/>
          <p:cNvPicPr preferRelativeResize="0"/>
          <p:nvPr/>
        </p:nvPicPr>
        <p:blipFill>
          <a:blip r:embed="rId8">
            <a:alphaModFix/>
          </a:blip>
          <a:stretch>
            <a:fillRect/>
          </a:stretch>
        </p:blipFill>
        <p:spPr>
          <a:xfrm>
            <a:off x="13015172" y="4739364"/>
            <a:ext cx="3415647" cy="7093760"/>
          </a:xfrm>
          <a:prstGeom prst="rect">
            <a:avLst/>
          </a:prstGeom>
          <a:noFill/>
          <a:ln>
            <a:noFill/>
          </a:ln>
        </p:spPr>
      </p:pic>
      <p:cxnSp>
        <p:nvCxnSpPr>
          <p:cNvPr id="116" name="Google Shape;116;p1"/>
          <p:cNvCxnSpPr/>
          <p:nvPr/>
        </p:nvCxnSpPr>
        <p:spPr>
          <a:xfrm rot="10800000">
            <a:off x="12815842" y="5016027"/>
            <a:ext cx="1869600" cy="1478700"/>
          </a:xfrm>
          <a:prstGeom prst="straightConnector1">
            <a:avLst/>
          </a:prstGeom>
          <a:noFill/>
          <a:ln cap="flat" cmpd="sng" w="76200">
            <a:solidFill>
              <a:srgbClr val="FF0000"/>
            </a:solidFill>
            <a:prstDash val="solid"/>
            <a:round/>
            <a:headEnd len="med" w="med" type="none"/>
            <a:tailEnd len="med" w="med" type="none"/>
          </a:ln>
        </p:spPr>
      </p:cxnSp>
      <p:sp>
        <p:nvSpPr>
          <p:cNvPr id="117" name="Google Shape;117;p1"/>
          <p:cNvSpPr txBox="1"/>
          <p:nvPr/>
        </p:nvSpPr>
        <p:spPr>
          <a:xfrm>
            <a:off x="11218827" y="4625075"/>
            <a:ext cx="1796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rgbClr val="FF0000"/>
                </a:solidFill>
              </a:rPr>
              <a:t>forward</a:t>
            </a:r>
            <a:endParaRPr b="1" sz="2300">
              <a:solidFill>
                <a:srgbClr val="FF0000"/>
              </a:solidFill>
            </a:endParaRPr>
          </a:p>
        </p:txBody>
      </p:sp>
      <p:cxnSp>
        <p:nvCxnSpPr>
          <p:cNvPr id="118" name="Google Shape;118;p1"/>
          <p:cNvCxnSpPr/>
          <p:nvPr/>
        </p:nvCxnSpPr>
        <p:spPr>
          <a:xfrm rot="10800000">
            <a:off x="12566932" y="5847892"/>
            <a:ext cx="3179100" cy="626700"/>
          </a:xfrm>
          <a:prstGeom prst="straightConnector1">
            <a:avLst/>
          </a:prstGeom>
          <a:noFill/>
          <a:ln cap="flat" cmpd="sng" w="76200">
            <a:solidFill>
              <a:srgbClr val="FF0000"/>
            </a:solidFill>
            <a:prstDash val="solid"/>
            <a:round/>
            <a:headEnd len="med" w="med" type="none"/>
            <a:tailEnd len="med" w="med" type="none"/>
          </a:ln>
        </p:spPr>
      </p:cxnSp>
      <p:cxnSp>
        <p:nvCxnSpPr>
          <p:cNvPr id="119" name="Google Shape;119;p1"/>
          <p:cNvCxnSpPr/>
          <p:nvPr/>
        </p:nvCxnSpPr>
        <p:spPr>
          <a:xfrm rot="10800000">
            <a:off x="12742517" y="5861113"/>
            <a:ext cx="953100" cy="528000"/>
          </a:xfrm>
          <a:prstGeom prst="straightConnector1">
            <a:avLst/>
          </a:prstGeom>
          <a:noFill/>
          <a:ln cap="flat" cmpd="sng" w="76200">
            <a:solidFill>
              <a:srgbClr val="FF0000"/>
            </a:solidFill>
            <a:prstDash val="solid"/>
            <a:round/>
            <a:headEnd len="med" w="med" type="none"/>
            <a:tailEnd len="med" w="med" type="none"/>
          </a:ln>
        </p:spPr>
      </p:cxnSp>
      <p:pic>
        <p:nvPicPr>
          <p:cNvPr id="120" name="Google Shape;120;p1"/>
          <p:cNvPicPr preferRelativeResize="0"/>
          <p:nvPr/>
        </p:nvPicPr>
        <p:blipFill>
          <a:blip r:embed="rId9">
            <a:alphaModFix/>
          </a:blip>
          <a:stretch>
            <a:fillRect/>
          </a:stretch>
        </p:blipFill>
        <p:spPr>
          <a:xfrm>
            <a:off x="1503850" y="8817725"/>
            <a:ext cx="7112500" cy="2244956"/>
          </a:xfrm>
          <a:prstGeom prst="rect">
            <a:avLst/>
          </a:prstGeom>
          <a:noFill/>
          <a:ln>
            <a:noFill/>
          </a:ln>
        </p:spPr>
      </p:pic>
      <p:pic>
        <p:nvPicPr>
          <p:cNvPr id="121" name="Google Shape;121;p1"/>
          <p:cNvPicPr preferRelativeResize="0"/>
          <p:nvPr/>
        </p:nvPicPr>
        <p:blipFill>
          <a:blip r:embed="rId10">
            <a:alphaModFix/>
          </a:blip>
          <a:stretch>
            <a:fillRect/>
          </a:stretch>
        </p:blipFill>
        <p:spPr>
          <a:xfrm>
            <a:off x="1796150" y="12104062"/>
            <a:ext cx="6527885" cy="2244950"/>
          </a:xfrm>
          <a:prstGeom prst="rect">
            <a:avLst/>
          </a:prstGeom>
          <a:noFill/>
          <a:ln>
            <a:noFill/>
          </a:ln>
        </p:spPr>
      </p:pic>
      <p:sp>
        <p:nvSpPr>
          <p:cNvPr id="122" name="Google Shape;122;p1"/>
          <p:cNvSpPr txBox="1"/>
          <p:nvPr/>
        </p:nvSpPr>
        <p:spPr>
          <a:xfrm>
            <a:off x="10385250" y="5456125"/>
            <a:ext cx="2419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rgbClr val="FF0000"/>
                </a:solidFill>
              </a:rPr>
              <a:t>turn left/right</a:t>
            </a:r>
            <a:endParaRPr b="1" sz="2300">
              <a:solidFill>
                <a:srgbClr val="FF0000"/>
              </a:solidFill>
            </a:endParaRPr>
          </a:p>
        </p:txBody>
      </p:sp>
      <p:sp>
        <p:nvSpPr>
          <p:cNvPr id="123" name="Google Shape;123;p1"/>
          <p:cNvSpPr txBox="1"/>
          <p:nvPr/>
        </p:nvSpPr>
        <p:spPr>
          <a:xfrm>
            <a:off x="11581663" y="5997395"/>
            <a:ext cx="1796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rgbClr val="FF0000"/>
                </a:solidFill>
              </a:rPr>
              <a:t>stop</a:t>
            </a:r>
            <a:endParaRPr b="1" sz="2300">
              <a:solidFill>
                <a:srgbClr val="FF0000"/>
              </a:solidFill>
            </a:endParaRPr>
          </a:p>
        </p:txBody>
      </p:sp>
      <p:cxnSp>
        <p:nvCxnSpPr>
          <p:cNvPr id="124" name="Google Shape;124;p1"/>
          <p:cNvCxnSpPr/>
          <p:nvPr/>
        </p:nvCxnSpPr>
        <p:spPr>
          <a:xfrm rot="10800000">
            <a:off x="12566960" y="6436563"/>
            <a:ext cx="2191800" cy="867900"/>
          </a:xfrm>
          <a:prstGeom prst="straightConnector1">
            <a:avLst/>
          </a:prstGeom>
          <a:noFill/>
          <a:ln cap="flat" cmpd="sng" w="76200">
            <a:solidFill>
              <a:srgbClr val="FF0000"/>
            </a:solidFill>
            <a:prstDash val="solid"/>
            <a:round/>
            <a:headEnd len="med" w="med" type="none"/>
            <a:tailEnd len="med" w="med" type="none"/>
          </a:ln>
        </p:spPr>
      </p:cxnSp>
      <p:sp>
        <p:nvSpPr>
          <p:cNvPr id="125" name="Google Shape;125;p1"/>
          <p:cNvSpPr txBox="1"/>
          <p:nvPr/>
        </p:nvSpPr>
        <p:spPr>
          <a:xfrm>
            <a:off x="1052400" y="10969975"/>
            <a:ext cx="80154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US" sz="2700">
                <a:solidFill>
                  <a:srgbClr val="1A1A1A"/>
                </a:solidFill>
              </a:rPr>
              <a:t>This robotic fish uses four motors to move.</a:t>
            </a:r>
            <a:endParaRPr sz="2700"/>
          </a:p>
        </p:txBody>
      </p:sp>
      <p:cxnSp>
        <p:nvCxnSpPr>
          <p:cNvPr id="126" name="Google Shape;126;p1"/>
          <p:cNvCxnSpPr/>
          <p:nvPr/>
        </p:nvCxnSpPr>
        <p:spPr>
          <a:xfrm rot="10800000">
            <a:off x="12669291" y="7586280"/>
            <a:ext cx="1136400" cy="563100"/>
          </a:xfrm>
          <a:prstGeom prst="straightConnector1">
            <a:avLst/>
          </a:prstGeom>
          <a:noFill/>
          <a:ln cap="flat" cmpd="sng" w="76200">
            <a:solidFill>
              <a:srgbClr val="FF0000"/>
            </a:solidFill>
            <a:prstDash val="solid"/>
            <a:round/>
            <a:headEnd len="med" w="med" type="none"/>
            <a:tailEnd len="med" w="med" type="none"/>
          </a:ln>
        </p:spPr>
      </p:cxnSp>
      <p:sp>
        <p:nvSpPr>
          <p:cNvPr id="127" name="Google Shape;127;p1"/>
          <p:cNvSpPr txBox="1"/>
          <p:nvPr/>
        </p:nvSpPr>
        <p:spPr>
          <a:xfrm>
            <a:off x="1409288" y="14330913"/>
            <a:ext cx="72483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lang="en-US" sz="2700">
                <a:solidFill>
                  <a:srgbClr val="1A1A1A"/>
                </a:solidFill>
              </a:rPr>
              <a:t>This wire-driven robotic shark was developed for better maneuverability.</a:t>
            </a:r>
            <a:endParaRPr b="1" sz="2700">
              <a:solidFill>
                <a:srgbClr val="1A1A1A"/>
              </a:solidFill>
            </a:endParaRPr>
          </a:p>
        </p:txBody>
      </p:sp>
      <p:sp>
        <p:nvSpPr>
          <p:cNvPr id="128" name="Google Shape;128;p1"/>
          <p:cNvSpPr txBox="1"/>
          <p:nvPr/>
        </p:nvSpPr>
        <p:spPr>
          <a:xfrm>
            <a:off x="10385250" y="7351858"/>
            <a:ext cx="2419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rgbClr val="FF0000"/>
                </a:solidFill>
              </a:rPr>
              <a:t>optimal speed</a:t>
            </a:r>
            <a:endParaRPr b="1" sz="2300">
              <a:solidFill>
                <a:srgbClr val="FF0000"/>
              </a:solidFill>
            </a:endParaRPr>
          </a:p>
        </p:txBody>
      </p:sp>
      <p:cxnSp>
        <p:nvCxnSpPr>
          <p:cNvPr id="129" name="Google Shape;129;p1"/>
          <p:cNvCxnSpPr/>
          <p:nvPr/>
        </p:nvCxnSpPr>
        <p:spPr>
          <a:xfrm rot="10800000">
            <a:off x="12650986" y="8431197"/>
            <a:ext cx="1136400" cy="563100"/>
          </a:xfrm>
          <a:prstGeom prst="straightConnector1">
            <a:avLst/>
          </a:prstGeom>
          <a:noFill/>
          <a:ln cap="flat" cmpd="sng" w="76200">
            <a:solidFill>
              <a:srgbClr val="FF0000"/>
            </a:solidFill>
            <a:prstDash val="solid"/>
            <a:round/>
            <a:headEnd len="med" w="med" type="none"/>
            <a:tailEnd len="med" w="med" type="none"/>
          </a:ln>
        </p:spPr>
      </p:cxnSp>
      <p:cxnSp>
        <p:nvCxnSpPr>
          <p:cNvPr id="130" name="Google Shape;130;p1"/>
          <p:cNvCxnSpPr/>
          <p:nvPr/>
        </p:nvCxnSpPr>
        <p:spPr>
          <a:xfrm flipH="1">
            <a:off x="12559219" y="8994321"/>
            <a:ext cx="2236200" cy="422400"/>
          </a:xfrm>
          <a:prstGeom prst="straightConnector1">
            <a:avLst/>
          </a:prstGeom>
          <a:noFill/>
          <a:ln cap="flat" cmpd="sng" w="76200">
            <a:solidFill>
              <a:srgbClr val="FF0000"/>
            </a:solidFill>
            <a:prstDash val="solid"/>
            <a:round/>
            <a:headEnd len="med" w="med" type="none"/>
            <a:tailEnd len="med" w="med" type="none"/>
          </a:ln>
        </p:spPr>
      </p:cxnSp>
      <p:cxnSp>
        <p:nvCxnSpPr>
          <p:cNvPr id="131" name="Google Shape;131;p1"/>
          <p:cNvCxnSpPr/>
          <p:nvPr/>
        </p:nvCxnSpPr>
        <p:spPr>
          <a:xfrm flipH="1">
            <a:off x="12559044" y="9029525"/>
            <a:ext cx="3226200" cy="1091400"/>
          </a:xfrm>
          <a:prstGeom prst="straightConnector1">
            <a:avLst/>
          </a:prstGeom>
          <a:noFill/>
          <a:ln cap="flat" cmpd="sng" w="76200">
            <a:solidFill>
              <a:srgbClr val="FF0000"/>
            </a:solidFill>
            <a:prstDash val="solid"/>
            <a:round/>
            <a:headEnd len="med" w="med" type="none"/>
            <a:tailEnd len="med" w="med" type="none"/>
          </a:ln>
        </p:spPr>
      </p:cxnSp>
      <p:cxnSp>
        <p:nvCxnSpPr>
          <p:cNvPr id="132" name="Google Shape;132;p1"/>
          <p:cNvCxnSpPr/>
          <p:nvPr/>
        </p:nvCxnSpPr>
        <p:spPr>
          <a:xfrm flipH="1">
            <a:off x="12559419" y="9804033"/>
            <a:ext cx="1246200" cy="1302600"/>
          </a:xfrm>
          <a:prstGeom prst="straightConnector1">
            <a:avLst/>
          </a:prstGeom>
          <a:noFill/>
          <a:ln cap="flat" cmpd="sng" w="76200">
            <a:solidFill>
              <a:srgbClr val="FF0000"/>
            </a:solidFill>
            <a:prstDash val="solid"/>
            <a:round/>
            <a:headEnd len="med" w="med" type="none"/>
            <a:tailEnd len="med" w="med" type="none"/>
          </a:ln>
        </p:spPr>
      </p:cxnSp>
      <p:sp>
        <p:nvSpPr>
          <p:cNvPr id="133" name="Google Shape;133;p1"/>
          <p:cNvSpPr txBox="1"/>
          <p:nvPr/>
        </p:nvSpPr>
        <p:spPr>
          <a:xfrm>
            <a:off x="10385250" y="8173089"/>
            <a:ext cx="2419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rgbClr val="FF0000"/>
                </a:solidFill>
              </a:rPr>
              <a:t>speed level 1</a:t>
            </a:r>
            <a:endParaRPr b="1" sz="2300">
              <a:solidFill>
                <a:srgbClr val="FF0000"/>
              </a:solidFill>
            </a:endParaRPr>
          </a:p>
        </p:txBody>
      </p:sp>
      <p:sp>
        <p:nvSpPr>
          <p:cNvPr id="134" name="Google Shape;134;p1"/>
          <p:cNvSpPr txBox="1"/>
          <p:nvPr/>
        </p:nvSpPr>
        <p:spPr>
          <a:xfrm>
            <a:off x="10385250" y="9128536"/>
            <a:ext cx="2419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rgbClr val="FF0000"/>
                </a:solidFill>
              </a:rPr>
              <a:t>speed level 2</a:t>
            </a:r>
            <a:endParaRPr b="1" sz="2300">
              <a:solidFill>
                <a:srgbClr val="FF0000"/>
              </a:solidFill>
            </a:endParaRPr>
          </a:p>
        </p:txBody>
      </p:sp>
      <p:sp>
        <p:nvSpPr>
          <p:cNvPr id="135" name="Google Shape;135;p1"/>
          <p:cNvSpPr txBox="1"/>
          <p:nvPr/>
        </p:nvSpPr>
        <p:spPr>
          <a:xfrm>
            <a:off x="10385250" y="9925492"/>
            <a:ext cx="2419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rgbClr val="FF0000"/>
                </a:solidFill>
              </a:rPr>
              <a:t>speed level 3</a:t>
            </a:r>
            <a:endParaRPr b="1" sz="2300">
              <a:solidFill>
                <a:srgbClr val="FF0000"/>
              </a:solidFill>
            </a:endParaRPr>
          </a:p>
        </p:txBody>
      </p:sp>
      <p:sp>
        <p:nvSpPr>
          <p:cNvPr id="136" name="Google Shape;136;p1"/>
          <p:cNvSpPr txBox="1"/>
          <p:nvPr/>
        </p:nvSpPr>
        <p:spPr>
          <a:xfrm>
            <a:off x="10385250" y="10959075"/>
            <a:ext cx="2419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rgbClr val="FF0000"/>
                </a:solidFill>
              </a:rPr>
              <a:t>speed level 4</a:t>
            </a:r>
            <a:endParaRPr b="1" sz="2300">
              <a:solidFill>
                <a:srgbClr val="FF0000"/>
              </a:solidFill>
            </a:endParaRPr>
          </a:p>
        </p:txBody>
      </p:sp>
      <p:sp>
        <p:nvSpPr>
          <p:cNvPr id="137" name="Google Shape;137;p1"/>
          <p:cNvSpPr txBox="1"/>
          <p:nvPr/>
        </p:nvSpPr>
        <p:spPr>
          <a:xfrm>
            <a:off x="2203325" y="22503225"/>
            <a:ext cx="304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latin typeface="Calibri"/>
                <a:ea typeface="Calibri"/>
                <a:cs typeface="Calibri"/>
                <a:sym typeface="Calibri"/>
              </a:rPr>
              <a:t>Fig. 1</a:t>
            </a:r>
            <a:endParaRPr sz="2800">
              <a:latin typeface="Calibri"/>
              <a:ea typeface="Calibri"/>
              <a:cs typeface="Calibri"/>
              <a:sym typeface="Calibri"/>
            </a:endParaRPr>
          </a:p>
        </p:txBody>
      </p:sp>
      <p:sp>
        <p:nvSpPr>
          <p:cNvPr id="138" name="Google Shape;138;p1"/>
          <p:cNvSpPr txBox="1"/>
          <p:nvPr/>
        </p:nvSpPr>
        <p:spPr>
          <a:xfrm>
            <a:off x="7194625" y="22507400"/>
            <a:ext cx="304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latin typeface="Calibri"/>
                <a:ea typeface="Calibri"/>
                <a:cs typeface="Calibri"/>
                <a:sym typeface="Calibri"/>
              </a:rPr>
              <a:t>Fig. 2</a:t>
            </a:r>
            <a:endParaRPr sz="2800">
              <a:latin typeface="Calibri"/>
              <a:ea typeface="Calibri"/>
              <a:cs typeface="Calibri"/>
              <a:sym typeface="Calibri"/>
            </a:endParaRPr>
          </a:p>
        </p:txBody>
      </p:sp>
      <p:sp>
        <p:nvSpPr>
          <p:cNvPr id="139" name="Google Shape;139;p1"/>
          <p:cNvSpPr txBox="1"/>
          <p:nvPr/>
        </p:nvSpPr>
        <p:spPr>
          <a:xfrm>
            <a:off x="1477700" y="28154275"/>
            <a:ext cx="711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latin typeface="Calibri"/>
                <a:ea typeface="Calibri"/>
                <a:cs typeface="Calibri"/>
                <a:sym typeface="Calibri"/>
              </a:rPr>
              <a:t>Fig. 3                                                           </a:t>
            </a:r>
            <a:r>
              <a:rPr lang="en-US" sz="2800">
                <a:latin typeface="Calibri"/>
                <a:ea typeface="Calibri"/>
                <a:cs typeface="Calibri"/>
                <a:sym typeface="Calibri"/>
              </a:rPr>
              <a:t>Fig. 4</a:t>
            </a:r>
            <a:endParaRPr sz="2800">
              <a:latin typeface="Calibri"/>
              <a:ea typeface="Calibri"/>
              <a:cs typeface="Calibri"/>
              <a:sym typeface="Calibri"/>
            </a:endParaRPr>
          </a:p>
        </p:txBody>
      </p:sp>
      <p:cxnSp>
        <p:nvCxnSpPr>
          <p:cNvPr id="140" name="Google Shape;140;p1"/>
          <p:cNvCxnSpPr>
            <a:stCxn id="141" idx="1"/>
          </p:cNvCxnSpPr>
          <p:nvPr/>
        </p:nvCxnSpPr>
        <p:spPr>
          <a:xfrm flipH="1">
            <a:off x="14759054" y="5997708"/>
            <a:ext cx="2162700" cy="3849900"/>
          </a:xfrm>
          <a:prstGeom prst="straightConnector1">
            <a:avLst/>
          </a:prstGeom>
          <a:noFill/>
          <a:ln cap="flat" cmpd="sng" w="76200">
            <a:solidFill>
              <a:srgbClr val="0000FF"/>
            </a:solidFill>
            <a:prstDash val="solid"/>
            <a:round/>
            <a:headEnd len="med" w="med" type="none"/>
            <a:tailEnd len="med" w="med" type="none"/>
          </a:ln>
        </p:spPr>
      </p:cxnSp>
      <p:cxnSp>
        <p:nvCxnSpPr>
          <p:cNvPr id="142" name="Google Shape;142;p1"/>
          <p:cNvCxnSpPr>
            <a:stCxn id="143" idx="1"/>
          </p:cNvCxnSpPr>
          <p:nvPr/>
        </p:nvCxnSpPr>
        <p:spPr>
          <a:xfrm flipH="1">
            <a:off x="15821954" y="7042336"/>
            <a:ext cx="1099800" cy="2752200"/>
          </a:xfrm>
          <a:prstGeom prst="straightConnector1">
            <a:avLst/>
          </a:prstGeom>
          <a:noFill/>
          <a:ln cap="flat" cmpd="sng" w="76200">
            <a:solidFill>
              <a:srgbClr val="0000FF"/>
            </a:solidFill>
            <a:prstDash val="solid"/>
            <a:round/>
            <a:headEnd len="med" w="med" type="none"/>
            <a:tailEnd len="med" w="med" type="none"/>
          </a:ln>
        </p:spPr>
      </p:cxnSp>
      <p:sp>
        <p:nvSpPr>
          <p:cNvPr id="141" name="Google Shape;141;p1"/>
          <p:cNvSpPr txBox="1"/>
          <p:nvPr/>
        </p:nvSpPr>
        <p:spPr>
          <a:xfrm>
            <a:off x="16921754" y="5551308"/>
            <a:ext cx="69834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rgbClr val="0000FF"/>
                </a:solidFill>
              </a:rPr>
              <a:t>action combo A: go forward for 3 seconds and </a:t>
            </a:r>
            <a:r>
              <a:rPr b="1" lang="en-US" sz="2300">
                <a:solidFill>
                  <a:srgbClr val="0000FF"/>
                </a:solidFill>
              </a:rPr>
              <a:t>turning</a:t>
            </a:r>
            <a:r>
              <a:rPr b="1" lang="en-US" sz="2300">
                <a:solidFill>
                  <a:srgbClr val="0000FF"/>
                </a:solidFill>
              </a:rPr>
              <a:t> left immediately for the next 3 seconds.</a:t>
            </a:r>
            <a:endParaRPr b="1" sz="2300">
              <a:solidFill>
                <a:srgbClr val="0000FF"/>
              </a:solidFill>
            </a:endParaRPr>
          </a:p>
        </p:txBody>
      </p:sp>
      <p:sp>
        <p:nvSpPr>
          <p:cNvPr id="143" name="Google Shape;143;p1"/>
          <p:cNvSpPr txBox="1"/>
          <p:nvPr/>
        </p:nvSpPr>
        <p:spPr>
          <a:xfrm>
            <a:off x="16921754" y="6595936"/>
            <a:ext cx="69834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rgbClr val="0000FF"/>
                </a:solidFill>
              </a:rPr>
              <a:t>action combo B: go forward for 3 seconds and turning right immediately for the next 3 seconds.</a:t>
            </a:r>
            <a:endParaRPr b="1" sz="2300">
              <a:solidFill>
                <a:srgbClr val="0000FF"/>
              </a:solidFill>
            </a:endParaRPr>
          </a:p>
        </p:txBody>
      </p:sp>
      <p:cxnSp>
        <p:nvCxnSpPr>
          <p:cNvPr id="144" name="Google Shape;144;p1"/>
          <p:cNvCxnSpPr>
            <a:stCxn id="145" idx="1"/>
          </p:cNvCxnSpPr>
          <p:nvPr/>
        </p:nvCxnSpPr>
        <p:spPr>
          <a:xfrm flipH="1">
            <a:off x="13818530" y="8353309"/>
            <a:ext cx="3103200" cy="2218800"/>
          </a:xfrm>
          <a:prstGeom prst="straightConnector1">
            <a:avLst/>
          </a:prstGeom>
          <a:noFill/>
          <a:ln cap="flat" cmpd="sng" w="76200">
            <a:solidFill>
              <a:srgbClr val="0000FF"/>
            </a:solidFill>
            <a:prstDash val="solid"/>
            <a:round/>
            <a:headEnd len="med" w="med" type="none"/>
            <a:tailEnd len="med" w="med" type="none"/>
          </a:ln>
        </p:spPr>
      </p:cxnSp>
      <p:sp>
        <p:nvSpPr>
          <p:cNvPr id="145" name="Google Shape;145;p1"/>
          <p:cNvSpPr txBox="1"/>
          <p:nvPr/>
        </p:nvSpPr>
        <p:spPr>
          <a:xfrm>
            <a:off x="16921730" y="8083909"/>
            <a:ext cx="6983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rgbClr val="0000FF"/>
                </a:solidFill>
              </a:rPr>
              <a:t>disable servo 1 and make it locked at position 0</a:t>
            </a:r>
            <a:endParaRPr b="1" sz="2300">
              <a:solidFill>
                <a:srgbClr val="0000FF"/>
              </a:solidFill>
            </a:endParaRPr>
          </a:p>
        </p:txBody>
      </p:sp>
      <p:cxnSp>
        <p:nvCxnSpPr>
          <p:cNvPr id="146" name="Google Shape;146;p1"/>
          <p:cNvCxnSpPr>
            <a:stCxn id="147" idx="1"/>
          </p:cNvCxnSpPr>
          <p:nvPr/>
        </p:nvCxnSpPr>
        <p:spPr>
          <a:xfrm flipH="1">
            <a:off x="14722130" y="9389798"/>
            <a:ext cx="2199600" cy="1320000"/>
          </a:xfrm>
          <a:prstGeom prst="straightConnector1">
            <a:avLst/>
          </a:prstGeom>
          <a:noFill/>
          <a:ln cap="flat" cmpd="sng" w="76200">
            <a:solidFill>
              <a:srgbClr val="0000FF"/>
            </a:solidFill>
            <a:prstDash val="solid"/>
            <a:round/>
            <a:headEnd len="med" w="med" type="none"/>
            <a:tailEnd len="med" w="med" type="none"/>
          </a:ln>
        </p:spPr>
      </p:cxnSp>
      <p:sp>
        <p:nvSpPr>
          <p:cNvPr id="147" name="Google Shape;147;p1"/>
          <p:cNvSpPr txBox="1"/>
          <p:nvPr/>
        </p:nvSpPr>
        <p:spPr>
          <a:xfrm>
            <a:off x="16921730" y="8943398"/>
            <a:ext cx="69834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2300">
                <a:solidFill>
                  <a:srgbClr val="0000FF"/>
                </a:solidFill>
              </a:rPr>
              <a:t>disable servo 1 and servo 2  and make them locked at position 0</a:t>
            </a:r>
            <a:endParaRPr sz="1100"/>
          </a:p>
        </p:txBody>
      </p:sp>
      <p:cxnSp>
        <p:nvCxnSpPr>
          <p:cNvPr id="148" name="Google Shape;148;p1"/>
          <p:cNvCxnSpPr>
            <a:stCxn id="149" idx="1"/>
          </p:cNvCxnSpPr>
          <p:nvPr/>
        </p:nvCxnSpPr>
        <p:spPr>
          <a:xfrm flipH="1">
            <a:off x="15858520" y="10619564"/>
            <a:ext cx="892800" cy="20400"/>
          </a:xfrm>
          <a:prstGeom prst="straightConnector1">
            <a:avLst/>
          </a:prstGeom>
          <a:noFill/>
          <a:ln cap="flat" cmpd="sng" w="76200">
            <a:solidFill>
              <a:srgbClr val="0000FF"/>
            </a:solidFill>
            <a:prstDash val="solid"/>
            <a:round/>
            <a:headEnd len="med" w="med" type="none"/>
            <a:tailEnd len="med" w="med" type="none"/>
          </a:ln>
        </p:spPr>
      </p:cxnSp>
      <p:sp>
        <p:nvSpPr>
          <p:cNvPr id="149" name="Google Shape;149;p1"/>
          <p:cNvSpPr txBox="1"/>
          <p:nvPr/>
        </p:nvSpPr>
        <p:spPr>
          <a:xfrm>
            <a:off x="16751320" y="10173164"/>
            <a:ext cx="69834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rgbClr val="0000FF"/>
                </a:solidFill>
              </a:rPr>
              <a:t>release all servo lockdown and recover them as </a:t>
            </a:r>
            <a:r>
              <a:rPr b="1" lang="en-US" sz="2300">
                <a:solidFill>
                  <a:srgbClr val="0000FF"/>
                </a:solidFill>
              </a:rPr>
              <a:t>default</a:t>
            </a:r>
            <a:r>
              <a:rPr b="1" lang="en-US" sz="2300">
                <a:solidFill>
                  <a:srgbClr val="0000FF"/>
                </a:solidFill>
              </a:rPr>
              <a:t> settings</a:t>
            </a:r>
            <a:endParaRPr sz="1100"/>
          </a:p>
        </p:txBody>
      </p:sp>
      <p:sp>
        <p:nvSpPr>
          <p:cNvPr id="150" name="Google Shape;150;p1"/>
          <p:cNvSpPr txBox="1"/>
          <p:nvPr/>
        </p:nvSpPr>
        <p:spPr>
          <a:xfrm>
            <a:off x="16921754" y="4807310"/>
            <a:ext cx="6983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rgbClr val="0000FF"/>
                </a:solidFill>
              </a:rPr>
              <a:t>close file and save it in the SD card</a:t>
            </a:r>
            <a:endParaRPr b="1" sz="2300">
              <a:solidFill>
                <a:srgbClr val="0000FF"/>
              </a:solidFill>
            </a:endParaRPr>
          </a:p>
        </p:txBody>
      </p:sp>
      <p:cxnSp>
        <p:nvCxnSpPr>
          <p:cNvPr id="151" name="Google Shape;151;p1"/>
          <p:cNvCxnSpPr>
            <a:stCxn id="150" idx="1"/>
          </p:cNvCxnSpPr>
          <p:nvPr/>
        </p:nvCxnSpPr>
        <p:spPr>
          <a:xfrm flipH="1">
            <a:off x="13915754" y="5076710"/>
            <a:ext cx="3006000" cy="360600"/>
          </a:xfrm>
          <a:prstGeom prst="straightConnector1">
            <a:avLst/>
          </a:prstGeom>
          <a:noFill/>
          <a:ln cap="flat" cmpd="sng" w="76200">
            <a:solidFill>
              <a:srgbClr val="0000FF"/>
            </a:solidFill>
            <a:prstDash val="solid"/>
            <a:round/>
            <a:headEnd len="med" w="med" type="none"/>
            <a:tailEnd len="med" w="med" type="none"/>
          </a:ln>
        </p:spPr>
      </p:cxnSp>
      <p:pic>
        <p:nvPicPr>
          <p:cNvPr id="152" name="Google Shape;152;p1"/>
          <p:cNvPicPr preferRelativeResize="0"/>
          <p:nvPr/>
        </p:nvPicPr>
        <p:blipFill rotWithShape="1">
          <a:blip r:embed="rId11">
            <a:alphaModFix/>
          </a:blip>
          <a:srcRect b="0" l="872" r="0" t="0"/>
          <a:stretch/>
        </p:blipFill>
        <p:spPr>
          <a:xfrm>
            <a:off x="25154824" y="3995638"/>
            <a:ext cx="10296900" cy="5047800"/>
          </a:xfrm>
          <a:prstGeom prst="rect">
            <a:avLst/>
          </a:prstGeom>
          <a:noFill/>
          <a:ln>
            <a:noFill/>
          </a:ln>
        </p:spPr>
      </p:pic>
      <p:sp>
        <p:nvSpPr>
          <p:cNvPr id="153" name="Google Shape;153;p1"/>
          <p:cNvSpPr txBox="1"/>
          <p:nvPr/>
        </p:nvSpPr>
        <p:spPr>
          <a:xfrm>
            <a:off x="24446250" y="9178850"/>
            <a:ext cx="11547300" cy="926700"/>
          </a:xfrm>
          <a:prstGeom prst="rect">
            <a:avLst/>
          </a:prstGeom>
          <a:noFill/>
          <a:ln>
            <a:noFill/>
          </a:ln>
        </p:spPr>
        <p:txBody>
          <a:bodyPr anchorCtr="0" anchor="t" bIns="0" lIns="0" spcFirstLastPara="1" rIns="0" wrap="square" tIns="0">
            <a:spAutoFit/>
          </a:bodyPr>
          <a:lstStyle/>
          <a:p>
            <a:pPr indent="0" lvl="0" marL="228600" rtl="0" algn="ctr">
              <a:lnSpc>
                <a:spcPct val="115000"/>
              </a:lnSpc>
              <a:spcBef>
                <a:spcPts val="0"/>
              </a:spcBef>
              <a:spcAft>
                <a:spcPts val="0"/>
              </a:spcAft>
              <a:buClr>
                <a:schemeClr val="dk1"/>
              </a:buClr>
              <a:buSzPts val="1100"/>
              <a:buFont typeface="Arial"/>
              <a:buNone/>
            </a:pPr>
            <a:r>
              <a:rPr b="1" lang="en-US" sz="2800">
                <a:solidFill>
                  <a:schemeClr val="dk1"/>
                </a:solidFill>
              </a:rPr>
              <a:t>Testing was done in an inflatable pool using 2 sets of variables</a:t>
            </a:r>
            <a:endParaRPr b="1" sz="2800">
              <a:solidFill>
                <a:schemeClr val="dk1"/>
              </a:solidFill>
            </a:endParaRPr>
          </a:p>
          <a:p>
            <a:pPr indent="0" lvl="0" marL="457200" rtl="0" algn="l">
              <a:lnSpc>
                <a:spcPct val="115000"/>
              </a:lnSpc>
              <a:spcBef>
                <a:spcPts val="0"/>
              </a:spcBef>
              <a:spcAft>
                <a:spcPts val="0"/>
              </a:spcAft>
              <a:buNone/>
            </a:pPr>
            <a:r>
              <a:t/>
            </a:r>
            <a:endParaRPr sz="2800">
              <a:solidFill>
                <a:schemeClr val="dk1"/>
              </a:solidFill>
            </a:endParaRPr>
          </a:p>
        </p:txBody>
      </p:sp>
      <p:graphicFrame>
        <p:nvGraphicFramePr>
          <p:cNvPr id="154" name="Google Shape;154;p1"/>
          <p:cNvGraphicFramePr/>
          <p:nvPr/>
        </p:nvGraphicFramePr>
        <p:xfrm>
          <a:off x="24730450" y="13048588"/>
          <a:ext cx="3000000" cy="3000000"/>
        </p:xfrm>
        <a:graphic>
          <a:graphicData uri="http://schemas.openxmlformats.org/drawingml/2006/table">
            <a:tbl>
              <a:tblPr>
                <a:noFill/>
                <a:tableStyleId>{7D4427B6-3E99-4833-802E-F751D68EA9B3}</a:tableStyleId>
              </a:tblPr>
              <a:tblGrid>
                <a:gridCol w="2784725"/>
                <a:gridCol w="2784725"/>
                <a:gridCol w="2784725"/>
                <a:gridCol w="2784725"/>
              </a:tblGrid>
              <a:tr h="683150">
                <a:tc>
                  <a:txBody>
                    <a:bodyPr/>
                    <a:lstStyle/>
                    <a:p>
                      <a:pPr indent="0" lvl="0" marL="0" rtl="0" algn="ctr">
                        <a:spcBef>
                          <a:spcPts val="0"/>
                        </a:spcBef>
                        <a:spcAft>
                          <a:spcPts val="0"/>
                        </a:spcAft>
                        <a:buNone/>
                      </a:pPr>
                      <a:r>
                        <a:rPr lang="en-US" sz="2800"/>
                        <a:t>Speed Level</a:t>
                      </a:r>
                      <a:endParaRPr sz="2800"/>
                    </a:p>
                  </a:txBody>
                  <a:tcPr marT="91425" marB="91425" marR="91425" marL="91425"/>
                </a:tc>
                <a:tc>
                  <a:txBody>
                    <a:bodyPr/>
                    <a:lstStyle/>
                    <a:p>
                      <a:pPr indent="0" lvl="0" marL="0" rtl="0" algn="ctr">
                        <a:spcBef>
                          <a:spcPts val="0"/>
                        </a:spcBef>
                        <a:spcAft>
                          <a:spcPts val="0"/>
                        </a:spcAft>
                        <a:buNone/>
                      </a:pPr>
                      <a:r>
                        <a:rPr lang="en-US" sz="2800"/>
                        <a:t>Forward Speed</a:t>
                      </a:r>
                      <a:endParaRPr sz="2800"/>
                    </a:p>
                  </a:txBody>
                  <a:tcPr marT="91425" marB="91425" marR="91425" marL="91425"/>
                </a:tc>
                <a:tc>
                  <a:txBody>
                    <a:bodyPr/>
                    <a:lstStyle/>
                    <a:p>
                      <a:pPr indent="0" lvl="0" marL="0" rtl="0" algn="ctr">
                        <a:spcBef>
                          <a:spcPts val="0"/>
                        </a:spcBef>
                        <a:spcAft>
                          <a:spcPts val="0"/>
                        </a:spcAft>
                        <a:buNone/>
                      </a:pPr>
                      <a:r>
                        <a:rPr lang="en-US" sz="2800"/>
                        <a:t>Directional Stability</a:t>
                      </a:r>
                      <a:endParaRPr sz="2800"/>
                    </a:p>
                  </a:txBody>
                  <a:tcPr marT="91425" marB="91425" marR="91425" marL="91425"/>
                </a:tc>
                <a:tc>
                  <a:txBody>
                    <a:bodyPr/>
                    <a:lstStyle/>
                    <a:p>
                      <a:pPr indent="0" lvl="0" marL="0" rtl="0" algn="ctr">
                        <a:spcBef>
                          <a:spcPts val="0"/>
                        </a:spcBef>
                        <a:spcAft>
                          <a:spcPts val="0"/>
                        </a:spcAft>
                        <a:buNone/>
                      </a:pPr>
                      <a:r>
                        <a:rPr lang="en-US" sz="2800"/>
                        <a:t>Turning Stability</a:t>
                      </a:r>
                      <a:endParaRPr sz="2800"/>
                    </a:p>
                  </a:txBody>
                  <a:tcPr marT="91425" marB="91425" marR="91425" marL="91425"/>
                </a:tc>
              </a:tr>
              <a:tr h="683150">
                <a:tc>
                  <a:txBody>
                    <a:bodyPr/>
                    <a:lstStyle/>
                    <a:p>
                      <a:pPr indent="0" lvl="0" marL="0" rtl="0" algn="ctr">
                        <a:spcBef>
                          <a:spcPts val="0"/>
                        </a:spcBef>
                        <a:spcAft>
                          <a:spcPts val="0"/>
                        </a:spcAft>
                        <a:buNone/>
                      </a:pPr>
                      <a:r>
                        <a:rPr lang="en-US" sz="2800"/>
                        <a:t>1</a:t>
                      </a:r>
                      <a:endParaRPr sz="2800"/>
                    </a:p>
                  </a:txBody>
                  <a:tcPr marT="91425" marB="91425" marR="91425" marL="91425"/>
                </a:tc>
                <a:tc>
                  <a:txBody>
                    <a:bodyPr/>
                    <a:lstStyle/>
                    <a:p>
                      <a:pPr indent="0" lvl="0" marL="0" rtl="0" algn="ctr">
                        <a:spcBef>
                          <a:spcPts val="0"/>
                        </a:spcBef>
                        <a:spcAft>
                          <a:spcPts val="0"/>
                        </a:spcAft>
                        <a:buNone/>
                      </a:pPr>
                      <a:r>
                        <a:rPr lang="en-US" sz="2800">
                          <a:solidFill>
                            <a:schemeClr val="dk1"/>
                          </a:solidFill>
                        </a:rPr>
                        <a:t>Nearly None</a:t>
                      </a:r>
                      <a:endParaRPr sz="28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sz="2800">
                          <a:solidFill>
                            <a:schemeClr val="dk1"/>
                          </a:solidFill>
                        </a:rPr>
                        <a:t>Nan</a:t>
                      </a:r>
                      <a:endParaRPr sz="28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sz="2800">
                          <a:solidFill>
                            <a:schemeClr val="dk1"/>
                          </a:solidFill>
                        </a:rPr>
                        <a:t>Nan</a:t>
                      </a:r>
                      <a:endParaRPr sz="2800"/>
                    </a:p>
                  </a:txBody>
                  <a:tcPr marT="91425" marB="91425" marR="91425" marL="91425"/>
                </a:tc>
              </a:tr>
              <a:tr h="683150">
                <a:tc>
                  <a:txBody>
                    <a:bodyPr/>
                    <a:lstStyle/>
                    <a:p>
                      <a:pPr indent="0" lvl="0" marL="0" rtl="0" algn="ctr">
                        <a:spcBef>
                          <a:spcPts val="0"/>
                        </a:spcBef>
                        <a:spcAft>
                          <a:spcPts val="0"/>
                        </a:spcAft>
                        <a:buNone/>
                      </a:pPr>
                      <a:r>
                        <a:rPr lang="en-US" sz="2800"/>
                        <a:t>2</a:t>
                      </a:r>
                      <a:endParaRPr sz="28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sz="2800">
                          <a:solidFill>
                            <a:schemeClr val="dk1"/>
                          </a:solidFill>
                        </a:rPr>
                        <a:t>Medium</a:t>
                      </a:r>
                      <a:endParaRPr sz="2800"/>
                    </a:p>
                  </a:txBody>
                  <a:tcPr marT="91425" marB="91425" marR="91425" marL="91425"/>
                </a:tc>
                <a:tc>
                  <a:txBody>
                    <a:bodyPr/>
                    <a:lstStyle/>
                    <a:p>
                      <a:pPr indent="0" lvl="0" marL="0" rtl="0" algn="ctr">
                        <a:spcBef>
                          <a:spcPts val="0"/>
                        </a:spcBef>
                        <a:spcAft>
                          <a:spcPts val="0"/>
                        </a:spcAft>
                        <a:buNone/>
                      </a:pPr>
                      <a:r>
                        <a:rPr lang="en-US" sz="2800"/>
                        <a:t>Low</a:t>
                      </a:r>
                      <a:endParaRPr sz="2800"/>
                    </a:p>
                  </a:txBody>
                  <a:tcPr marT="91425" marB="91425" marR="91425" marL="91425"/>
                </a:tc>
                <a:tc>
                  <a:txBody>
                    <a:bodyPr/>
                    <a:lstStyle/>
                    <a:p>
                      <a:pPr indent="0" lvl="0" marL="0" rtl="0" algn="ctr">
                        <a:spcBef>
                          <a:spcPts val="0"/>
                        </a:spcBef>
                        <a:spcAft>
                          <a:spcPts val="0"/>
                        </a:spcAft>
                        <a:buNone/>
                      </a:pPr>
                      <a:r>
                        <a:rPr lang="en-US" sz="2800"/>
                        <a:t>Low</a:t>
                      </a:r>
                      <a:endParaRPr sz="2800"/>
                    </a:p>
                  </a:txBody>
                  <a:tcPr marT="91425" marB="91425" marR="91425" marL="91425"/>
                </a:tc>
              </a:tr>
              <a:tr h="683150">
                <a:tc>
                  <a:txBody>
                    <a:bodyPr/>
                    <a:lstStyle/>
                    <a:p>
                      <a:pPr indent="0" lvl="0" marL="0" rtl="0" algn="ctr">
                        <a:spcBef>
                          <a:spcPts val="0"/>
                        </a:spcBef>
                        <a:spcAft>
                          <a:spcPts val="0"/>
                        </a:spcAft>
                        <a:buNone/>
                      </a:pPr>
                      <a:r>
                        <a:rPr lang="en-US" sz="2800"/>
                        <a:t>3</a:t>
                      </a:r>
                      <a:endParaRPr sz="2800"/>
                    </a:p>
                  </a:txBody>
                  <a:tcPr marT="91425" marB="91425" marR="91425" marL="91425"/>
                </a:tc>
                <a:tc>
                  <a:txBody>
                    <a:bodyPr/>
                    <a:lstStyle/>
                    <a:p>
                      <a:pPr indent="0" lvl="0" marL="0" rtl="0" algn="ctr">
                        <a:spcBef>
                          <a:spcPts val="0"/>
                        </a:spcBef>
                        <a:spcAft>
                          <a:spcPts val="0"/>
                        </a:spcAft>
                        <a:buNone/>
                      </a:pPr>
                      <a:r>
                        <a:rPr lang="en-US" sz="2800">
                          <a:solidFill>
                            <a:schemeClr val="dk1"/>
                          </a:solidFill>
                        </a:rPr>
                        <a:t>Fast</a:t>
                      </a:r>
                      <a:endParaRPr sz="2800"/>
                    </a:p>
                  </a:txBody>
                  <a:tcPr marT="91425" marB="91425" marR="91425" marL="91425"/>
                </a:tc>
                <a:tc>
                  <a:txBody>
                    <a:bodyPr/>
                    <a:lstStyle/>
                    <a:p>
                      <a:pPr indent="0" lvl="0" marL="0" rtl="0" algn="ctr">
                        <a:spcBef>
                          <a:spcPts val="0"/>
                        </a:spcBef>
                        <a:spcAft>
                          <a:spcPts val="0"/>
                        </a:spcAft>
                        <a:buNone/>
                      </a:pPr>
                      <a:r>
                        <a:rPr lang="en-US" sz="2800"/>
                        <a:t>Low</a:t>
                      </a:r>
                      <a:endParaRPr sz="2800"/>
                    </a:p>
                  </a:txBody>
                  <a:tcPr marT="91425" marB="91425" marR="91425" marL="91425"/>
                </a:tc>
                <a:tc>
                  <a:txBody>
                    <a:bodyPr/>
                    <a:lstStyle/>
                    <a:p>
                      <a:pPr indent="0" lvl="0" marL="0" rtl="0" algn="ctr">
                        <a:spcBef>
                          <a:spcPts val="0"/>
                        </a:spcBef>
                        <a:spcAft>
                          <a:spcPts val="0"/>
                        </a:spcAft>
                        <a:buNone/>
                      </a:pPr>
                      <a:r>
                        <a:rPr lang="en-US" sz="2800"/>
                        <a:t>Low</a:t>
                      </a:r>
                      <a:endParaRPr sz="2800"/>
                    </a:p>
                  </a:txBody>
                  <a:tcPr marT="91425" marB="91425" marR="91425" marL="91425"/>
                </a:tc>
              </a:tr>
              <a:tr h="683150">
                <a:tc>
                  <a:txBody>
                    <a:bodyPr/>
                    <a:lstStyle/>
                    <a:p>
                      <a:pPr indent="0" lvl="0" marL="0" rtl="0" algn="ctr">
                        <a:spcBef>
                          <a:spcPts val="0"/>
                        </a:spcBef>
                        <a:spcAft>
                          <a:spcPts val="0"/>
                        </a:spcAft>
                        <a:buNone/>
                      </a:pPr>
                      <a:r>
                        <a:rPr lang="en-US" sz="2800"/>
                        <a:t>4</a:t>
                      </a:r>
                      <a:endParaRPr sz="28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sz="2800">
                          <a:solidFill>
                            <a:schemeClr val="dk1"/>
                          </a:solidFill>
                        </a:rPr>
                        <a:t>Very Fast</a:t>
                      </a:r>
                      <a:endParaRPr sz="2800"/>
                    </a:p>
                  </a:txBody>
                  <a:tcPr marT="91425" marB="91425" marR="91425" marL="91425"/>
                </a:tc>
                <a:tc>
                  <a:txBody>
                    <a:bodyPr/>
                    <a:lstStyle/>
                    <a:p>
                      <a:pPr indent="0" lvl="0" marL="0" rtl="0" algn="ctr">
                        <a:spcBef>
                          <a:spcPts val="0"/>
                        </a:spcBef>
                        <a:spcAft>
                          <a:spcPts val="0"/>
                        </a:spcAft>
                        <a:buNone/>
                      </a:pPr>
                      <a:r>
                        <a:rPr lang="en-US" sz="2800">
                          <a:solidFill>
                            <a:schemeClr val="dk1"/>
                          </a:solidFill>
                        </a:rPr>
                        <a:t>Very Low</a:t>
                      </a:r>
                      <a:endParaRPr sz="2800"/>
                    </a:p>
                  </a:txBody>
                  <a:tcPr marT="91425" marB="91425" marR="91425" marL="91425"/>
                </a:tc>
                <a:tc>
                  <a:txBody>
                    <a:bodyPr/>
                    <a:lstStyle/>
                    <a:p>
                      <a:pPr indent="0" lvl="0" marL="0" rtl="0" algn="ctr">
                        <a:spcBef>
                          <a:spcPts val="0"/>
                        </a:spcBef>
                        <a:spcAft>
                          <a:spcPts val="0"/>
                        </a:spcAft>
                        <a:buNone/>
                      </a:pPr>
                      <a:r>
                        <a:rPr lang="en-US" sz="2800">
                          <a:solidFill>
                            <a:schemeClr val="dk1"/>
                          </a:solidFill>
                        </a:rPr>
                        <a:t>Cannot Turn</a:t>
                      </a:r>
                      <a:endParaRPr sz="2800"/>
                    </a:p>
                  </a:txBody>
                  <a:tcPr marT="91425" marB="91425" marR="91425" marL="91425"/>
                </a:tc>
              </a:tr>
              <a:tr h="683150">
                <a:tc>
                  <a:txBody>
                    <a:bodyPr/>
                    <a:lstStyle/>
                    <a:p>
                      <a:pPr indent="0" lvl="0" marL="0" rtl="0" algn="ctr">
                        <a:spcBef>
                          <a:spcPts val="0"/>
                        </a:spcBef>
                        <a:spcAft>
                          <a:spcPts val="0"/>
                        </a:spcAft>
                        <a:buNone/>
                      </a:pPr>
                      <a:r>
                        <a:rPr lang="en-US" sz="2800"/>
                        <a:t>5</a:t>
                      </a:r>
                      <a:endParaRPr sz="2800"/>
                    </a:p>
                  </a:txBody>
                  <a:tcPr marT="91425" marB="91425" marR="91425" marL="91425"/>
                </a:tc>
                <a:tc>
                  <a:txBody>
                    <a:bodyPr/>
                    <a:lstStyle/>
                    <a:p>
                      <a:pPr indent="0" lvl="0" marL="0" rtl="0" algn="ctr">
                        <a:spcBef>
                          <a:spcPts val="0"/>
                        </a:spcBef>
                        <a:spcAft>
                          <a:spcPts val="0"/>
                        </a:spcAft>
                        <a:buNone/>
                      </a:pPr>
                      <a:r>
                        <a:rPr lang="en-US" sz="2800"/>
                        <a:t>Very Fast</a:t>
                      </a:r>
                      <a:endParaRPr sz="2800"/>
                    </a:p>
                  </a:txBody>
                  <a:tcPr marT="91425" marB="91425" marR="91425" marL="91425"/>
                </a:tc>
                <a:tc>
                  <a:txBody>
                    <a:bodyPr/>
                    <a:lstStyle/>
                    <a:p>
                      <a:pPr indent="0" lvl="0" marL="0" rtl="0" algn="ctr">
                        <a:spcBef>
                          <a:spcPts val="0"/>
                        </a:spcBef>
                        <a:spcAft>
                          <a:spcPts val="0"/>
                        </a:spcAft>
                        <a:buNone/>
                      </a:pPr>
                      <a:r>
                        <a:rPr lang="en-US" sz="2800"/>
                        <a:t>Medium</a:t>
                      </a:r>
                      <a:endParaRPr sz="2800"/>
                    </a:p>
                  </a:txBody>
                  <a:tcPr marT="91425" marB="91425" marR="91425" marL="91425"/>
                </a:tc>
                <a:tc>
                  <a:txBody>
                    <a:bodyPr/>
                    <a:lstStyle/>
                    <a:p>
                      <a:pPr indent="0" lvl="0" marL="0" rtl="0" algn="ctr">
                        <a:spcBef>
                          <a:spcPts val="0"/>
                        </a:spcBef>
                        <a:spcAft>
                          <a:spcPts val="0"/>
                        </a:spcAft>
                        <a:buNone/>
                      </a:pPr>
                      <a:r>
                        <a:rPr lang="en-US" sz="2800"/>
                        <a:t>Medium</a:t>
                      </a:r>
                      <a:endParaRPr sz="2800"/>
                    </a:p>
                  </a:txBody>
                  <a:tcPr marT="91425" marB="91425" marR="91425" marL="91425"/>
                </a:tc>
              </a:tr>
            </a:tbl>
          </a:graphicData>
        </a:graphic>
      </p:graphicFrame>
      <p:sp>
        <p:nvSpPr>
          <p:cNvPr id="155" name="Google Shape;155;p1"/>
          <p:cNvSpPr txBox="1"/>
          <p:nvPr/>
        </p:nvSpPr>
        <p:spPr>
          <a:xfrm>
            <a:off x="24598725" y="17771525"/>
            <a:ext cx="11547300" cy="6156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en-US" sz="2800"/>
              <a:t>Observational results for servo modes (5th speed mode)</a:t>
            </a:r>
            <a:endParaRPr sz="2800"/>
          </a:p>
        </p:txBody>
      </p:sp>
      <p:graphicFrame>
        <p:nvGraphicFramePr>
          <p:cNvPr id="156" name="Google Shape;156;p1"/>
          <p:cNvGraphicFramePr/>
          <p:nvPr/>
        </p:nvGraphicFramePr>
        <p:xfrm>
          <a:off x="24834338" y="18353213"/>
          <a:ext cx="3000000" cy="3000000"/>
        </p:xfrm>
        <a:graphic>
          <a:graphicData uri="http://schemas.openxmlformats.org/drawingml/2006/table">
            <a:tbl>
              <a:tblPr>
                <a:noFill/>
                <a:tableStyleId>{7D4427B6-3E99-4833-802E-F751D68EA9B3}</a:tableStyleId>
              </a:tblPr>
              <a:tblGrid>
                <a:gridCol w="2784725"/>
                <a:gridCol w="2784725"/>
                <a:gridCol w="2784725"/>
                <a:gridCol w="2784725"/>
              </a:tblGrid>
              <a:tr h="609575">
                <a:tc>
                  <a:txBody>
                    <a:bodyPr/>
                    <a:lstStyle/>
                    <a:p>
                      <a:pPr indent="0" lvl="0" marL="0" rtl="0" algn="ctr">
                        <a:spcBef>
                          <a:spcPts val="0"/>
                        </a:spcBef>
                        <a:spcAft>
                          <a:spcPts val="0"/>
                        </a:spcAft>
                        <a:buNone/>
                      </a:pPr>
                      <a:r>
                        <a:rPr lang="en-US" sz="2800"/>
                        <a:t># Servos Active</a:t>
                      </a:r>
                      <a:endParaRPr sz="2800"/>
                    </a:p>
                  </a:txBody>
                  <a:tcPr marT="91425" marB="91425" marR="91425" marL="91425"/>
                </a:tc>
                <a:tc>
                  <a:txBody>
                    <a:bodyPr/>
                    <a:lstStyle/>
                    <a:p>
                      <a:pPr indent="0" lvl="0" marL="0" rtl="0" algn="ctr">
                        <a:spcBef>
                          <a:spcPts val="0"/>
                        </a:spcBef>
                        <a:spcAft>
                          <a:spcPts val="0"/>
                        </a:spcAft>
                        <a:buNone/>
                      </a:pPr>
                      <a:r>
                        <a:rPr lang="en-US" sz="2800"/>
                        <a:t>Forward Speed</a:t>
                      </a:r>
                      <a:endParaRPr sz="2800"/>
                    </a:p>
                  </a:txBody>
                  <a:tcPr marT="91425" marB="91425" marR="91425" marL="91425"/>
                </a:tc>
                <a:tc>
                  <a:txBody>
                    <a:bodyPr/>
                    <a:lstStyle/>
                    <a:p>
                      <a:pPr indent="0" lvl="0" marL="0" rtl="0" algn="ctr">
                        <a:spcBef>
                          <a:spcPts val="0"/>
                        </a:spcBef>
                        <a:spcAft>
                          <a:spcPts val="0"/>
                        </a:spcAft>
                        <a:buNone/>
                      </a:pPr>
                      <a:r>
                        <a:rPr lang="en-US" sz="2800"/>
                        <a:t>Directional Stability</a:t>
                      </a:r>
                      <a:endParaRPr sz="2800"/>
                    </a:p>
                  </a:txBody>
                  <a:tcPr marT="91425" marB="91425" marR="91425" marL="91425"/>
                </a:tc>
                <a:tc>
                  <a:txBody>
                    <a:bodyPr/>
                    <a:lstStyle/>
                    <a:p>
                      <a:pPr indent="0" lvl="0" marL="0" rtl="0" algn="ctr">
                        <a:spcBef>
                          <a:spcPts val="0"/>
                        </a:spcBef>
                        <a:spcAft>
                          <a:spcPts val="0"/>
                        </a:spcAft>
                        <a:buNone/>
                      </a:pPr>
                      <a:r>
                        <a:rPr lang="en-US" sz="2800"/>
                        <a:t>Turning Stability</a:t>
                      </a:r>
                      <a:endParaRPr sz="2800"/>
                    </a:p>
                  </a:txBody>
                  <a:tcPr marT="91425" marB="91425" marR="91425" marL="91425"/>
                </a:tc>
              </a:tr>
              <a:tr h="609575">
                <a:tc>
                  <a:txBody>
                    <a:bodyPr/>
                    <a:lstStyle/>
                    <a:p>
                      <a:pPr indent="0" lvl="0" marL="0" rtl="0" algn="ctr">
                        <a:spcBef>
                          <a:spcPts val="0"/>
                        </a:spcBef>
                        <a:spcAft>
                          <a:spcPts val="0"/>
                        </a:spcAft>
                        <a:buNone/>
                      </a:pPr>
                      <a:r>
                        <a:rPr lang="en-US" sz="2800"/>
                        <a:t>3</a:t>
                      </a:r>
                      <a:endParaRPr sz="2800"/>
                    </a:p>
                  </a:txBody>
                  <a:tcPr marT="91425" marB="91425" marR="91425" marL="91425"/>
                </a:tc>
                <a:tc>
                  <a:txBody>
                    <a:bodyPr/>
                    <a:lstStyle/>
                    <a:p>
                      <a:pPr indent="0" lvl="0" marL="0" rtl="0" algn="ctr">
                        <a:spcBef>
                          <a:spcPts val="0"/>
                        </a:spcBef>
                        <a:spcAft>
                          <a:spcPts val="0"/>
                        </a:spcAft>
                        <a:buNone/>
                      </a:pPr>
                      <a:r>
                        <a:rPr lang="en-US" sz="2800"/>
                        <a:t>Fast</a:t>
                      </a:r>
                      <a:endParaRPr sz="2800"/>
                    </a:p>
                  </a:txBody>
                  <a:tcPr marT="91425" marB="91425" marR="91425" marL="91425"/>
                </a:tc>
                <a:tc>
                  <a:txBody>
                    <a:bodyPr/>
                    <a:lstStyle/>
                    <a:p>
                      <a:pPr indent="0" lvl="0" marL="0" rtl="0" algn="ctr">
                        <a:spcBef>
                          <a:spcPts val="0"/>
                        </a:spcBef>
                        <a:spcAft>
                          <a:spcPts val="0"/>
                        </a:spcAft>
                        <a:buNone/>
                      </a:pPr>
                      <a:r>
                        <a:rPr lang="en-US" sz="2800"/>
                        <a:t>Very Low</a:t>
                      </a:r>
                      <a:endParaRPr sz="2800"/>
                    </a:p>
                  </a:txBody>
                  <a:tcPr marT="91425" marB="91425" marR="91425" marL="91425"/>
                </a:tc>
                <a:tc>
                  <a:txBody>
                    <a:bodyPr/>
                    <a:lstStyle/>
                    <a:p>
                      <a:pPr indent="0" lvl="0" marL="0" rtl="0" algn="ctr">
                        <a:spcBef>
                          <a:spcPts val="0"/>
                        </a:spcBef>
                        <a:spcAft>
                          <a:spcPts val="0"/>
                        </a:spcAft>
                        <a:buNone/>
                      </a:pPr>
                      <a:r>
                        <a:rPr lang="en-US" sz="2800"/>
                        <a:t>Cannot Turn</a:t>
                      </a:r>
                      <a:endParaRPr sz="2800"/>
                    </a:p>
                  </a:txBody>
                  <a:tcPr marT="91425" marB="91425" marR="91425" marL="91425"/>
                </a:tc>
              </a:tr>
              <a:tr h="609575">
                <a:tc>
                  <a:txBody>
                    <a:bodyPr/>
                    <a:lstStyle/>
                    <a:p>
                      <a:pPr indent="0" lvl="0" marL="0" rtl="0" algn="ctr">
                        <a:spcBef>
                          <a:spcPts val="0"/>
                        </a:spcBef>
                        <a:spcAft>
                          <a:spcPts val="0"/>
                        </a:spcAft>
                        <a:buNone/>
                      </a:pPr>
                      <a:r>
                        <a:rPr lang="en-US" sz="2800"/>
                        <a:t>2</a:t>
                      </a:r>
                      <a:endParaRPr sz="2800"/>
                    </a:p>
                  </a:txBody>
                  <a:tcPr marT="91425" marB="91425" marR="91425" marL="91425"/>
                </a:tc>
                <a:tc>
                  <a:txBody>
                    <a:bodyPr/>
                    <a:lstStyle/>
                    <a:p>
                      <a:pPr indent="0" lvl="0" marL="0" rtl="0" algn="ctr">
                        <a:spcBef>
                          <a:spcPts val="0"/>
                        </a:spcBef>
                        <a:spcAft>
                          <a:spcPts val="0"/>
                        </a:spcAft>
                        <a:buNone/>
                      </a:pPr>
                      <a:r>
                        <a:rPr lang="en-US" sz="2800"/>
                        <a:t>Medium</a:t>
                      </a:r>
                      <a:endParaRPr sz="2800"/>
                    </a:p>
                  </a:txBody>
                  <a:tcPr marT="91425" marB="91425" marR="91425" marL="91425"/>
                </a:tc>
                <a:tc>
                  <a:txBody>
                    <a:bodyPr/>
                    <a:lstStyle/>
                    <a:p>
                      <a:pPr indent="0" lvl="0" marL="0" rtl="0" algn="ctr">
                        <a:spcBef>
                          <a:spcPts val="0"/>
                        </a:spcBef>
                        <a:spcAft>
                          <a:spcPts val="0"/>
                        </a:spcAft>
                        <a:buNone/>
                      </a:pPr>
                      <a:r>
                        <a:rPr lang="en-US" sz="2800"/>
                        <a:t>High</a:t>
                      </a:r>
                      <a:endParaRPr sz="2800"/>
                    </a:p>
                  </a:txBody>
                  <a:tcPr marT="91425" marB="91425" marR="91425" marL="91425"/>
                </a:tc>
                <a:tc>
                  <a:txBody>
                    <a:bodyPr/>
                    <a:lstStyle/>
                    <a:p>
                      <a:pPr indent="0" lvl="0" marL="0" rtl="0" algn="ctr">
                        <a:spcBef>
                          <a:spcPts val="0"/>
                        </a:spcBef>
                        <a:spcAft>
                          <a:spcPts val="0"/>
                        </a:spcAft>
                        <a:buNone/>
                      </a:pPr>
                      <a:r>
                        <a:rPr lang="en-US" sz="2800"/>
                        <a:t>Medium</a:t>
                      </a:r>
                      <a:endParaRPr sz="2800"/>
                    </a:p>
                  </a:txBody>
                  <a:tcPr marT="91425" marB="91425" marR="91425" marL="91425"/>
                </a:tc>
              </a:tr>
              <a:tr h="609575">
                <a:tc>
                  <a:txBody>
                    <a:bodyPr/>
                    <a:lstStyle/>
                    <a:p>
                      <a:pPr indent="0" lvl="0" marL="0" rtl="0" algn="ctr">
                        <a:spcBef>
                          <a:spcPts val="0"/>
                        </a:spcBef>
                        <a:spcAft>
                          <a:spcPts val="0"/>
                        </a:spcAft>
                        <a:buNone/>
                      </a:pPr>
                      <a:r>
                        <a:rPr lang="en-US" sz="2800"/>
                        <a:t>1</a:t>
                      </a:r>
                      <a:endParaRPr sz="2800"/>
                    </a:p>
                  </a:txBody>
                  <a:tcPr marT="91425" marB="91425" marR="91425" marL="91425"/>
                </a:tc>
                <a:tc>
                  <a:txBody>
                    <a:bodyPr/>
                    <a:lstStyle/>
                    <a:p>
                      <a:pPr indent="0" lvl="0" marL="0" rtl="0" algn="ctr">
                        <a:spcBef>
                          <a:spcPts val="0"/>
                        </a:spcBef>
                        <a:spcAft>
                          <a:spcPts val="0"/>
                        </a:spcAft>
                        <a:buNone/>
                      </a:pPr>
                      <a:r>
                        <a:rPr lang="en-US" sz="2800"/>
                        <a:t>No Movement</a:t>
                      </a:r>
                      <a:endParaRPr sz="2800"/>
                    </a:p>
                  </a:txBody>
                  <a:tcPr marT="91425" marB="91425" marR="91425" marL="91425"/>
                </a:tc>
                <a:tc>
                  <a:txBody>
                    <a:bodyPr/>
                    <a:lstStyle/>
                    <a:p>
                      <a:pPr indent="0" lvl="0" marL="0" rtl="0" algn="ctr">
                        <a:spcBef>
                          <a:spcPts val="0"/>
                        </a:spcBef>
                        <a:spcAft>
                          <a:spcPts val="0"/>
                        </a:spcAft>
                        <a:buNone/>
                      </a:pPr>
                      <a:r>
                        <a:rPr lang="en-US" sz="2800"/>
                        <a:t>Nan</a:t>
                      </a:r>
                      <a:endParaRPr sz="2800"/>
                    </a:p>
                  </a:txBody>
                  <a:tcPr marT="91425" marB="91425" marR="91425" marL="91425"/>
                </a:tc>
                <a:tc>
                  <a:txBody>
                    <a:bodyPr/>
                    <a:lstStyle/>
                    <a:p>
                      <a:pPr indent="0" lvl="0" marL="0" rtl="0" algn="ctr">
                        <a:spcBef>
                          <a:spcPts val="0"/>
                        </a:spcBef>
                        <a:spcAft>
                          <a:spcPts val="0"/>
                        </a:spcAft>
                        <a:buNone/>
                      </a:pPr>
                      <a:r>
                        <a:rPr lang="en-US" sz="2800"/>
                        <a:t>Nan</a:t>
                      </a:r>
                      <a:endParaRPr sz="2800"/>
                    </a:p>
                  </a:txBody>
                  <a:tcPr marT="91425" marB="91425" marR="91425" marL="91425"/>
                </a:tc>
              </a:tr>
            </a:tbl>
          </a:graphicData>
        </a:graphic>
      </p:graphicFrame>
      <p:sp>
        <p:nvSpPr>
          <p:cNvPr id="157" name="Google Shape;157;p1"/>
          <p:cNvSpPr txBox="1"/>
          <p:nvPr/>
        </p:nvSpPr>
        <p:spPr>
          <a:xfrm>
            <a:off x="24492825" y="25454000"/>
            <a:ext cx="118872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rgbClr val="222222"/>
                </a:solidFill>
                <a:highlight>
                  <a:srgbClr val="FFFFFF"/>
                </a:highlight>
              </a:rPr>
              <a:t>Khiyavi, Omid Ahmadi, et al. "Design, Manufacturing and Motion Generation of a Shark Robot." </a:t>
            </a:r>
            <a:r>
              <a:rPr i="1" lang="en-US" sz="2500">
                <a:solidFill>
                  <a:srgbClr val="222222"/>
                </a:solidFill>
                <a:highlight>
                  <a:srgbClr val="FFFFFF"/>
                </a:highlight>
              </a:rPr>
              <a:t>2018 6th RSI International Conference on Robotics and Mechatronics (IcRoM)</a:t>
            </a:r>
            <a:r>
              <a:rPr lang="en-US" sz="2500">
                <a:solidFill>
                  <a:srgbClr val="222222"/>
                </a:solidFill>
                <a:highlight>
                  <a:srgbClr val="FFFFFF"/>
                </a:highlight>
              </a:rPr>
              <a:t>. IEEE, 2018.</a:t>
            </a:r>
            <a:endParaRPr sz="2500">
              <a:solidFill>
                <a:srgbClr val="222222"/>
              </a:solidFill>
              <a:highlight>
                <a:srgbClr val="FFFFFF"/>
              </a:highlight>
            </a:endParaRPr>
          </a:p>
          <a:p>
            <a:pPr indent="0" lvl="0" marL="0" rtl="0" algn="l">
              <a:spcBef>
                <a:spcPts val="0"/>
              </a:spcBef>
              <a:spcAft>
                <a:spcPts val="0"/>
              </a:spcAft>
              <a:buNone/>
            </a:pPr>
            <a:r>
              <a:rPr lang="en-US" sz="2500">
                <a:solidFill>
                  <a:srgbClr val="222222"/>
                </a:solidFill>
                <a:highlight>
                  <a:srgbClr val="FFFFFF"/>
                </a:highlight>
              </a:rPr>
              <a:t>Liang, JainHong, et al. "Experiment of robofish aided underwater archaeology." </a:t>
            </a:r>
            <a:r>
              <a:rPr i="1" lang="en-US" sz="2500">
                <a:solidFill>
                  <a:srgbClr val="222222"/>
                </a:solidFill>
                <a:highlight>
                  <a:srgbClr val="FFFFFF"/>
                </a:highlight>
              </a:rPr>
              <a:t>2005 IEEE International Conference on Robotics and Biomimetics-ROBIO</a:t>
            </a:r>
            <a:r>
              <a:rPr lang="en-US" sz="2500">
                <a:solidFill>
                  <a:srgbClr val="222222"/>
                </a:solidFill>
                <a:highlight>
                  <a:srgbClr val="FFFFFF"/>
                </a:highlight>
              </a:rPr>
              <a:t>. IEEE, 2005.</a:t>
            </a:r>
            <a:endParaRPr sz="2500">
              <a:solidFill>
                <a:srgbClr val="222222"/>
              </a:solidFill>
              <a:highlight>
                <a:srgbClr val="FFFFFF"/>
              </a:highlight>
            </a:endParaRPr>
          </a:p>
          <a:p>
            <a:pPr indent="0" lvl="0" marL="0" rtl="0" algn="l">
              <a:spcBef>
                <a:spcPts val="0"/>
              </a:spcBef>
              <a:spcAft>
                <a:spcPts val="0"/>
              </a:spcAft>
              <a:buNone/>
            </a:pPr>
            <a:r>
              <a:rPr lang="en-US" sz="2500">
                <a:solidFill>
                  <a:srgbClr val="222222"/>
                </a:solidFill>
                <a:highlight>
                  <a:srgbClr val="FFFFFF"/>
                </a:highlight>
              </a:rPr>
              <a:t>Berlinger, Florian, et al. "Robust maneuverability of a miniature, low-cost underwater robot using multiple fin actuation." </a:t>
            </a:r>
            <a:r>
              <a:rPr i="1" lang="en-US" sz="2500">
                <a:solidFill>
                  <a:srgbClr val="222222"/>
                </a:solidFill>
                <a:highlight>
                  <a:srgbClr val="FFFFFF"/>
                </a:highlight>
              </a:rPr>
              <a:t>IEEE Robotics and Automation Letters</a:t>
            </a:r>
            <a:r>
              <a:rPr lang="en-US" sz="2500">
                <a:solidFill>
                  <a:srgbClr val="222222"/>
                </a:solidFill>
                <a:highlight>
                  <a:srgbClr val="FFFFFF"/>
                </a:highlight>
              </a:rPr>
              <a:t> 3.1 (2017): 140-147.</a:t>
            </a:r>
            <a:endParaRPr sz="2500">
              <a:solidFill>
                <a:srgbClr val="222222"/>
              </a:solidFill>
              <a:highlight>
                <a:srgbClr val="FFFFFF"/>
              </a:highlight>
            </a:endParaRPr>
          </a:p>
          <a:p>
            <a:pPr indent="0" lvl="0" marL="0" rtl="0" algn="l">
              <a:spcBef>
                <a:spcPts val="0"/>
              </a:spcBef>
              <a:spcAft>
                <a:spcPts val="0"/>
              </a:spcAft>
              <a:buNone/>
            </a:pPr>
            <a:r>
              <a:t/>
            </a:r>
            <a:endParaRPr sz="2500">
              <a:solidFill>
                <a:srgbClr val="222222"/>
              </a:solidFill>
              <a:highlight>
                <a:srgbClr val="FFFFFF"/>
              </a:highlight>
            </a:endParaRPr>
          </a:p>
        </p:txBody>
      </p:sp>
      <p:grpSp>
        <p:nvGrpSpPr>
          <p:cNvPr id="158" name="Google Shape;158;p1"/>
          <p:cNvGrpSpPr/>
          <p:nvPr/>
        </p:nvGrpSpPr>
        <p:grpSpPr>
          <a:xfrm>
            <a:off x="27952116" y="9867250"/>
            <a:ext cx="4929538" cy="457200"/>
            <a:chOff x="25450800" y="10629250"/>
            <a:chExt cx="9639300" cy="457200"/>
          </a:xfrm>
        </p:grpSpPr>
        <p:cxnSp>
          <p:nvCxnSpPr>
            <p:cNvPr id="159" name="Google Shape;159;p1"/>
            <p:cNvCxnSpPr/>
            <p:nvPr/>
          </p:nvCxnSpPr>
          <p:spPr>
            <a:xfrm>
              <a:off x="25450800" y="10835650"/>
              <a:ext cx="9639300" cy="38100"/>
            </a:xfrm>
            <a:prstGeom prst="straightConnector1">
              <a:avLst/>
            </a:prstGeom>
            <a:noFill/>
            <a:ln cap="flat" cmpd="sng" w="114300">
              <a:solidFill>
                <a:srgbClr val="C41230"/>
              </a:solidFill>
              <a:prstDash val="solid"/>
              <a:round/>
              <a:headEnd len="med" w="med" type="triangle"/>
              <a:tailEnd len="med" w="med" type="triangle"/>
            </a:ln>
          </p:spPr>
        </p:cxnSp>
        <p:cxnSp>
          <p:nvCxnSpPr>
            <p:cNvPr id="160" name="Google Shape;160;p1"/>
            <p:cNvCxnSpPr/>
            <p:nvPr/>
          </p:nvCxnSpPr>
          <p:spPr>
            <a:xfrm rot="10800000">
              <a:off x="30303263" y="10629250"/>
              <a:ext cx="0" cy="457200"/>
            </a:xfrm>
            <a:prstGeom prst="straightConnector1">
              <a:avLst/>
            </a:prstGeom>
            <a:noFill/>
            <a:ln cap="flat" cmpd="sng" w="114300">
              <a:solidFill>
                <a:srgbClr val="C41230"/>
              </a:solidFill>
              <a:prstDash val="solid"/>
              <a:round/>
              <a:headEnd len="med" w="med" type="none"/>
              <a:tailEnd len="med" w="med" type="none"/>
            </a:ln>
          </p:spPr>
        </p:cxnSp>
        <p:cxnSp>
          <p:nvCxnSpPr>
            <p:cNvPr id="161" name="Google Shape;161;p1"/>
            <p:cNvCxnSpPr/>
            <p:nvPr/>
          </p:nvCxnSpPr>
          <p:spPr>
            <a:xfrm rot="10800000">
              <a:off x="32436863" y="10629250"/>
              <a:ext cx="0" cy="457200"/>
            </a:xfrm>
            <a:prstGeom prst="straightConnector1">
              <a:avLst/>
            </a:prstGeom>
            <a:noFill/>
            <a:ln cap="flat" cmpd="sng" w="114300">
              <a:solidFill>
                <a:srgbClr val="C41230"/>
              </a:solidFill>
              <a:prstDash val="solid"/>
              <a:round/>
              <a:headEnd len="med" w="med" type="none"/>
              <a:tailEnd len="med" w="med" type="none"/>
            </a:ln>
          </p:spPr>
        </p:cxnSp>
        <p:cxnSp>
          <p:nvCxnSpPr>
            <p:cNvPr id="162" name="Google Shape;162;p1"/>
            <p:cNvCxnSpPr/>
            <p:nvPr/>
          </p:nvCxnSpPr>
          <p:spPr>
            <a:xfrm rot="10800000">
              <a:off x="28093463" y="10629250"/>
              <a:ext cx="0" cy="457200"/>
            </a:xfrm>
            <a:prstGeom prst="straightConnector1">
              <a:avLst/>
            </a:prstGeom>
            <a:noFill/>
            <a:ln cap="flat" cmpd="sng" w="114300">
              <a:solidFill>
                <a:srgbClr val="C41230"/>
              </a:solidFill>
              <a:prstDash val="solid"/>
              <a:round/>
              <a:headEnd len="med" w="med" type="none"/>
              <a:tailEnd len="med" w="med" type="none"/>
            </a:ln>
          </p:spPr>
        </p:cxnSp>
      </p:grpSp>
      <p:graphicFrame>
        <p:nvGraphicFramePr>
          <p:cNvPr id="163" name="Google Shape;163;p1"/>
          <p:cNvGraphicFramePr/>
          <p:nvPr/>
        </p:nvGraphicFramePr>
        <p:xfrm>
          <a:off x="10243813" y="12586150"/>
          <a:ext cx="3000000" cy="3000000"/>
        </p:xfrm>
        <a:graphic>
          <a:graphicData uri="http://schemas.openxmlformats.org/drawingml/2006/table">
            <a:tbl>
              <a:tblPr>
                <a:noFill/>
                <a:tableStyleId>{7D4427B6-3E99-4833-802E-F751D68EA9B3}</a:tableStyleId>
              </a:tblPr>
              <a:tblGrid>
                <a:gridCol w="4459400"/>
                <a:gridCol w="4515750"/>
                <a:gridCol w="4515750"/>
              </a:tblGrid>
              <a:tr h="2159850">
                <a:tc>
                  <a:txBody>
                    <a:bodyPr/>
                    <a:lstStyle/>
                    <a:p>
                      <a:pPr indent="0" lvl="0" marL="0" rtl="0" algn="l">
                        <a:spcBef>
                          <a:spcPts val="0"/>
                        </a:spcBef>
                        <a:spcAft>
                          <a:spcPts val="0"/>
                        </a:spcAft>
                        <a:buNone/>
                      </a:pPr>
                      <a:r>
                        <a:t/>
                      </a:r>
                      <a:endParaRPr/>
                    </a:p>
                  </a:txBody>
                  <a:tcPr marT="91425" marB="91425" marR="91425" marL="91425">
                    <a:lnL cap="flat" cmpd="sng" w="76200">
                      <a:solidFill>
                        <a:srgbClr val="888888"/>
                      </a:solidFill>
                      <a:prstDash val="solid"/>
                      <a:round/>
                      <a:headEnd len="sm" w="sm" type="none"/>
                      <a:tailEnd len="sm" w="sm" type="none"/>
                    </a:lnL>
                    <a:lnR cap="flat" cmpd="sng" w="76200">
                      <a:solidFill>
                        <a:srgbClr val="888888"/>
                      </a:solidFill>
                      <a:prstDash val="solid"/>
                      <a:round/>
                      <a:headEnd len="sm" w="sm" type="none"/>
                      <a:tailEnd len="sm" w="sm" type="none"/>
                    </a:lnR>
                    <a:lnT cap="flat" cmpd="sng" w="76200">
                      <a:solidFill>
                        <a:srgbClr val="888888"/>
                      </a:solidFill>
                      <a:prstDash val="solid"/>
                      <a:round/>
                      <a:headEnd len="sm" w="sm" type="none"/>
                      <a:tailEnd len="sm" w="sm" type="none"/>
                    </a:lnT>
                    <a:lnB cap="flat" cmpd="sng" w="76200">
                      <a:solidFill>
                        <a:srgbClr val="88888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888888"/>
                      </a:solidFill>
                      <a:prstDash val="solid"/>
                      <a:round/>
                      <a:headEnd len="sm" w="sm" type="none"/>
                      <a:tailEnd len="sm" w="sm" type="none"/>
                    </a:lnL>
                    <a:lnR cap="flat" cmpd="sng" w="76200">
                      <a:solidFill>
                        <a:srgbClr val="888888"/>
                      </a:solidFill>
                      <a:prstDash val="solid"/>
                      <a:round/>
                      <a:headEnd len="sm" w="sm" type="none"/>
                      <a:tailEnd len="sm" w="sm" type="none"/>
                    </a:lnR>
                    <a:lnT cap="flat" cmpd="sng" w="76200">
                      <a:solidFill>
                        <a:srgbClr val="888888"/>
                      </a:solidFill>
                      <a:prstDash val="solid"/>
                      <a:round/>
                      <a:headEnd len="sm" w="sm" type="none"/>
                      <a:tailEnd len="sm" w="sm" type="none"/>
                    </a:lnT>
                    <a:lnB cap="flat" cmpd="sng" w="76200">
                      <a:solidFill>
                        <a:srgbClr val="88888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888888"/>
                      </a:solidFill>
                      <a:prstDash val="solid"/>
                      <a:round/>
                      <a:headEnd len="sm" w="sm" type="none"/>
                      <a:tailEnd len="sm" w="sm" type="none"/>
                    </a:lnL>
                    <a:lnR cap="flat" cmpd="sng" w="76200">
                      <a:solidFill>
                        <a:srgbClr val="888888"/>
                      </a:solidFill>
                      <a:prstDash val="solid"/>
                      <a:round/>
                      <a:headEnd len="sm" w="sm" type="none"/>
                      <a:tailEnd len="sm" w="sm" type="none"/>
                    </a:lnR>
                    <a:lnT cap="flat" cmpd="sng" w="76200">
                      <a:solidFill>
                        <a:srgbClr val="888888"/>
                      </a:solidFill>
                      <a:prstDash val="solid"/>
                      <a:round/>
                      <a:headEnd len="sm" w="sm" type="none"/>
                      <a:tailEnd len="sm" w="sm" type="none"/>
                    </a:lnT>
                    <a:lnB cap="flat" cmpd="sng" w="76200">
                      <a:solidFill>
                        <a:srgbClr val="888888"/>
                      </a:solidFill>
                      <a:prstDash val="solid"/>
                      <a:round/>
                      <a:headEnd len="sm" w="sm" type="none"/>
                      <a:tailEnd len="sm" w="sm" type="none"/>
                    </a:lnB>
                  </a:tcPr>
                </a:tc>
              </a:tr>
              <a:tr h="2159850">
                <a:tc>
                  <a:txBody>
                    <a:bodyPr/>
                    <a:lstStyle/>
                    <a:p>
                      <a:pPr indent="0" lvl="0" marL="0" rtl="0" algn="l">
                        <a:spcBef>
                          <a:spcPts val="0"/>
                        </a:spcBef>
                        <a:spcAft>
                          <a:spcPts val="0"/>
                        </a:spcAft>
                        <a:buNone/>
                      </a:pPr>
                      <a:r>
                        <a:t/>
                      </a:r>
                      <a:endParaRPr/>
                    </a:p>
                  </a:txBody>
                  <a:tcPr marT="91425" marB="91425" marR="91425" marL="91425">
                    <a:lnL cap="flat" cmpd="sng" w="76200">
                      <a:solidFill>
                        <a:srgbClr val="888888"/>
                      </a:solidFill>
                      <a:prstDash val="solid"/>
                      <a:round/>
                      <a:headEnd len="sm" w="sm" type="none"/>
                      <a:tailEnd len="sm" w="sm" type="none"/>
                    </a:lnL>
                    <a:lnR cap="flat" cmpd="sng" w="76200">
                      <a:solidFill>
                        <a:srgbClr val="888888"/>
                      </a:solidFill>
                      <a:prstDash val="solid"/>
                      <a:round/>
                      <a:headEnd len="sm" w="sm" type="none"/>
                      <a:tailEnd len="sm" w="sm" type="none"/>
                    </a:lnR>
                    <a:lnT cap="flat" cmpd="sng" w="76200">
                      <a:solidFill>
                        <a:srgbClr val="888888"/>
                      </a:solidFill>
                      <a:prstDash val="solid"/>
                      <a:round/>
                      <a:headEnd len="sm" w="sm" type="none"/>
                      <a:tailEnd len="sm" w="sm" type="none"/>
                    </a:lnT>
                    <a:lnB cap="flat" cmpd="sng" w="76200">
                      <a:solidFill>
                        <a:srgbClr val="88888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888888"/>
                      </a:solidFill>
                      <a:prstDash val="solid"/>
                      <a:round/>
                      <a:headEnd len="sm" w="sm" type="none"/>
                      <a:tailEnd len="sm" w="sm" type="none"/>
                    </a:lnL>
                    <a:lnR cap="flat" cmpd="sng" w="76200">
                      <a:solidFill>
                        <a:srgbClr val="888888"/>
                      </a:solidFill>
                      <a:prstDash val="solid"/>
                      <a:round/>
                      <a:headEnd len="sm" w="sm" type="none"/>
                      <a:tailEnd len="sm" w="sm" type="none"/>
                    </a:lnR>
                    <a:lnT cap="flat" cmpd="sng" w="76200">
                      <a:solidFill>
                        <a:srgbClr val="888888"/>
                      </a:solidFill>
                      <a:prstDash val="solid"/>
                      <a:round/>
                      <a:headEnd len="sm" w="sm" type="none"/>
                      <a:tailEnd len="sm" w="sm" type="none"/>
                    </a:lnT>
                    <a:lnB cap="flat" cmpd="sng" w="76200">
                      <a:solidFill>
                        <a:srgbClr val="88888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888888"/>
                      </a:solidFill>
                      <a:prstDash val="solid"/>
                      <a:round/>
                      <a:headEnd len="sm" w="sm" type="none"/>
                      <a:tailEnd len="sm" w="sm" type="none"/>
                    </a:lnL>
                    <a:lnR cap="flat" cmpd="sng" w="76200">
                      <a:solidFill>
                        <a:srgbClr val="888888"/>
                      </a:solidFill>
                      <a:prstDash val="solid"/>
                      <a:round/>
                      <a:headEnd len="sm" w="sm" type="none"/>
                      <a:tailEnd len="sm" w="sm" type="none"/>
                    </a:lnR>
                    <a:lnT cap="flat" cmpd="sng" w="76200">
                      <a:solidFill>
                        <a:srgbClr val="888888"/>
                      </a:solidFill>
                      <a:prstDash val="solid"/>
                      <a:round/>
                      <a:headEnd len="sm" w="sm" type="none"/>
                      <a:tailEnd len="sm" w="sm" type="none"/>
                    </a:lnT>
                    <a:lnB cap="flat" cmpd="sng" w="76200">
                      <a:solidFill>
                        <a:srgbClr val="888888"/>
                      </a:solidFill>
                      <a:prstDash val="solid"/>
                      <a:round/>
                      <a:headEnd len="sm" w="sm" type="none"/>
                      <a:tailEnd len="sm" w="sm" type="none"/>
                    </a:lnB>
                  </a:tcPr>
                </a:tc>
              </a:tr>
            </a:tbl>
          </a:graphicData>
        </a:graphic>
      </p:graphicFrame>
      <p:sp>
        <p:nvSpPr>
          <p:cNvPr id="164" name="Google Shape;164;p1"/>
          <p:cNvSpPr/>
          <p:nvPr/>
        </p:nvSpPr>
        <p:spPr>
          <a:xfrm>
            <a:off x="10507163" y="13115063"/>
            <a:ext cx="926700" cy="985200"/>
          </a:xfrm>
          <a:prstGeom prst="snip1Rect">
            <a:avLst>
              <a:gd fmla="val 30107" name="adj"/>
            </a:avLst>
          </a:prstGeom>
          <a:solidFill>
            <a:schemeClr val="lt2"/>
          </a:solidFill>
          <a:ln cap="flat" cmpd="sng" w="76200">
            <a:solidFill>
              <a:srgbClr val="C412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
          <p:cNvSpPr txBox="1"/>
          <p:nvPr/>
        </p:nvSpPr>
        <p:spPr>
          <a:xfrm>
            <a:off x="11347524" y="12710200"/>
            <a:ext cx="3229500" cy="431100"/>
          </a:xfrm>
          <a:prstGeom prst="rect">
            <a:avLst/>
          </a:prstGeom>
          <a:noFill/>
          <a:ln>
            <a:noFill/>
          </a:ln>
        </p:spPr>
        <p:txBody>
          <a:bodyPr anchorCtr="0" anchor="t" bIns="0" lIns="0" spcFirstLastPara="1" rIns="0" wrap="square" tIns="0">
            <a:spAutoFit/>
          </a:bodyPr>
          <a:lstStyle/>
          <a:p>
            <a:pPr indent="0" lvl="0" marL="228600" rtl="0" algn="ctr">
              <a:lnSpc>
                <a:spcPct val="115000"/>
              </a:lnSpc>
              <a:spcBef>
                <a:spcPts val="0"/>
              </a:spcBef>
              <a:spcAft>
                <a:spcPts val="0"/>
              </a:spcAft>
              <a:buClr>
                <a:schemeClr val="dk1"/>
              </a:buClr>
              <a:buSzPts val="1100"/>
              <a:buFont typeface="Arial"/>
              <a:buNone/>
            </a:pPr>
            <a:r>
              <a:rPr b="1" lang="en-US" sz="2800">
                <a:solidFill>
                  <a:srgbClr val="C41230"/>
                </a:solidFill>
              </a:rPr>
              <a:t>SD Card </a:t>
            </a:r>
            <a:endParaRPr sz="2800">
              <a:solidFill>
                <a:srgbClr val="C41230"/>
              </a:solidFill>
            </a:endParaRPr>
          </a:p>
        </p:txBody>
      </p:sp>
      <p:sp>
        <p:nvSpPr>
          <p:cNvPr id="166" name="Google Shape;166;p1"/>
          <p:cNvSpPr/>
          <p:nvPr/>
        </p:nvSpPr>
        <p:spPr>
          <a:xfrm rot="-2700000">
            <a:off x="15068987" y="13607625"/>
            <a:ext cx="591424" cy="591424"/>
          </a:xfrm>
          <a:prstGeom prst="teardrop">
            <a:avLst>
              <a:gd fmla="val 163681" name="adj"/>
            </a:avLst>
          </a:prstGeom>
          <a:solidFill>
            <a:schemeClr val="lt2"/>
          </a:solidFill>
          <a:ln cap="flat" cmpd="sng" w="76200">
            <a:solidFill>
              <a:srgbClr val="C412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
          <p:cNvSpPr txBox="1"/>
          <p:nvPr/>
        </p:nvSpPr>
        <p:spPr>
          <a:xfrm>
            <a:off x="15919529" y="12710188"/>
            <a:ext cx="2772000" cy="926700"/>
          </a:xfrm>
          <a:prstGeom prst="rect">
            <a:avLst/>
          </a:prstGeom>
          <a:noFill/>
          <a:ln>
            <a:noFill/>
          </a:ln>
        </p:spPr>
        <p:txBody>
          <a:bodyPr anchorCtr="0" anchor="t" bIns="0" lIns="0" spcFirstLastPara="1" rIns="0" wrap="square" tIns="0">
            <a:spAutoFit/>
          </a:bodyPr>
          <a:lstStyle/>
          <a:p>
            <a:pPr indent="0" lvl="0" marL="228600" rtl="0" algn="ctr">
              <a:lnSpc>
                <a:spcPct val="115000"/>
              </a:lnSpc>
              <a:spcBef>
                <a:spcPts val="0"/>
              </a:spcBef>
              <a:spcAft>
                <a:spcPts val="0"/>
              </a:spcAft>
              <a:buClr>
                <a:schemeClr val="dk1"/>
              </a:buClr>
              <a:buSzPts val="1100"/>
              <a:buFont typeface="Arial"/>
              <a:buNone/>
            </a:pPr>
            <a:r>
              <a:rPr b="1" lang="en-US" sz="2800">
                <a:solidFill>
                  <a:srgbClr val="C41230"/>
                </a:solidFill>
              </a:rPr>
              <a:t>DHT </a:t>
            </a:r>
            <a:endParaRPr b="1" sz="2800">
              <a:solidFill>
                <a:srgbClr val="C41230"/>
              </a:solidFill>
            </a:endParaRPr>
          </a:p>
          <a:p>
            <a:pPr indent="0" lvl="0" marL="457200" rtl="0" algn="l">
              <a:lnSpc>
                <a:spcPct val="115000"/>
              </a:lnSpc>
              <a:spcBef>
                <a:spcPts val="0"/>
              </a:spcBef>
              <a:spcAft>
                <a:spcPts val="0"/>
              </a:spcAft>
              <a:buNone/>
            </a:pPr>
            <a:r>
              <a:t/>
            </a:r>
            <a:endParaRPr sz="2800">
              <a:solidFill>
                <a:srgbClr val="C41230"/>
              </a:solidFill>
            </a:endParaRPr>
          </a:p>
        </p:txBody>
      </p:sp>
      <p:sp>
        <p:nvSpPr>
          <p:cNvPr id="168" name="Google Shape;168;p1"/>
          <p:cNvSpPr txBox="1"/>
          <p:nvPr/>
        </p:nvSpPr>
        <p:spPr>
          <a:xfrm>
            <a:off x="20460876" y="12672563"/>
            <a:ext cx="3120000" cy="1422300"/>
          </a:xfrm>
          <a:prstGeom prst="rect">
            <a:avLst/>
          </a:prstGeom>
          <a:noFill/>
          <a:ln>
            <a:noFill/>
          </a:ln>
        </p:spPr>
        <p:txBody>
          <a:bodyPr anchorCtr="0" anchor="t" bIns="0" lIns="0" spcFirstLastPara="1" rIns="0" wrap="square" tIns="0">
            <a:spAutoFit/>
          </a:bodyPr>
          <a:lstStyle/>
          <a:p>
            <a:pPr indent="0" lvl="0" marL="228600" rtl="0" algn="ctr">
              <a:lnSpc>
                <a:spcPct val="115000"/>
              </a:lnSpc>
              <a:spcBef>
                <a:spcPts val="0"/>
              </a:spcBef>
              <a:spcAft>
                <a:spcPts val="0"/>
              </a:spcAft>
              <a:buClr>
                <a:schemeClr val="dk1"/>
              </a:buClr>
              <a:buSzPts val="1100"/>
              <a:buFont typeface="Arial"/>
              <a:buNone/>
            </a:pPr>
            <a:r>
              <a:rPr b="1" lang="en-US" sz="2800">
                <a:solidFill>
                  <a:srgbClr val="C41230"/>
                </a:solidFill>
              </a:rPr>
              <a:t>Remote Communication </a:t>
            </a:r>
            <a:endParaRPr b="1" sz="2800">
              <a:solidFill>
                <a:srgbClr val="C41230"/>
              </a:solidFill>
            </a:endParaRPr>
          </a:p>
          <a:p>
            <a:pPr indent="0" lvl="0" marL="457200" rtl="0" algn="l">
              <a:lnSpc>
                <a:spcPct val="115000"/>
              </a:lnSpc>
              <a:spcBef>
                <a:spcPts val="0"/>
              </a:spcBef>
              <a:spcAft>
                <a:spcPts val="0"/>
              </a:spcAft>
              <a:buNone/>
            </a:pPr>
            <a:r>
              <a:t/>
            </a:r>
            <a:endParaRPr sz="2800">
              <a:solidFill>
                <a:srgbClr val="C41230"/>
              </a:solidFill>
            </a:endParaRPr>
          </a:p>
        </p:txBody>
      </p:sp>
      <p:sp>
        <p:nvSpPr>
          <p:cNvPr id="169" name="Google Shape;169;p1"/>
          <p:cNvSpPr txBox="1"/>
          <p:nvPr/>
        </p:nvSpPr>
        <p:spPr>
          <a:xfrm>
            <a:off x="9983925" y="11963150"/>
            <a:ext cx="13750800" cy="431100"/>
          </a:xfrm>
          <a:prstGeom prst="rect">
            <a:avLst/>
          </a:prstGeom>
          <a:noFill/>
          <a:ln>
            <a:noFill/>
          </a:ln>
        </p:spPr>
        <p:txBody>
          <a:bodyPr anchorCtr="0" anchor="ctr" bIns="0" lIns="0" spcFirstLastPara="1" rIns="0" wrap="square" tIns="0">
            <a:noAutofit/>
          </a:bodyPr>
          <a:lstStyle/>
          <a:p>
            <a:pPr indent="0" lvl="0" marL="457200" marR="0" rtl="0" algn="ctr">
              <a:lnSpc>
                <a:spcPct val="110000"/>
              </a:lnSpc>
              <a:spcBef>
                <a:spcPts val="0"/>
              </a:spcBef>
              <a:spcAft>
                <a:spcPts val="0"/>
              </a:spcAft>
              <a:buNone/>
            </a:pPr>
            <a:r>
              <a:rPr b="1" lang="en-US" sz="2800">
                <a:solidFill>
                  <a:schemeClr val="dk1"/>
                </a:solidFill>
                <a:latin typeface="Open Sans"/>
                <a:ea typeface="Open Sans"/>
                <a:cs typeface="Open Sans"/>
                <a:sym typeface="Open Sans"/>
              </a:rPr>
              <a:t>Arduino Modules</a:t>
            </a:r>
            <a:endParaRPr b="1">
              <a:solidFill>
                <a:schemeClr val="dk1"/>
              </a:solidFill>
            </a:endParaRPr>
          </a:p>
        </p:txBody>
      </p:sp>
      <p:sp>
        <p:nvSpPr>
          <p:cNvPr id="170" name="Google Shape;170;p1"/>
          <p:cNvSpPr txBox="1"/>
          <p:nvPr/>
        </p:nvSpPr>
        <p:spPr>
          <a:xfrm>
            <a:off x="15925016" y="14862838"/>
            <a:ext cx="2772000" cy="431100"/>
          </a:xfrm>
          <a:prstGeom prst="rect">
            <a:avLst/>
          </a:prstGeom>
          <a:noFill/>
          <a:ln>
            <a:noFill/>
          </a:ln>
        </p:spPr>
        <p:txBody>
          <a:bodyPr anchorCtr="0" anchor="t" bIns="0" lIns="0" spcFirstLastPara="1" rIns="0" wrap="square" tIns="0">
            <a:spAutoFit/>
          </a:bodyPr>
          <a:lstStyle/>
          <a:p>
            <a:pPr indent="0" lvl="0" marL="228600" rtl="0" algn="ctr">
              <a:lnSpc>
                <a:spcPct val="115000"/>
              </a:lnSpc>
              <a:spcBef>
                <a:spcPts val="0"/>
              </a:spcBef>
              <a:spcAft>
                <a:spcPts val="0"/>
              </a:spcAft>
              <a:buClr>
                <a:schemeClr val="dk1"/>
              </a:buClr>
              <a:buSzPts val="1100"/>
              <a:buFont typeface="Arial"/>
              <a:buNone/>
            </a:pPr>
            <a:r>
              <a:rPr b="1" lang="en-US" sz="2800">
                <a:solidFill>
                  <a:srgbClr val="C41230"/>
                </a:solidFill>
              </a:rPr>
              <a:t>Gyroscope </a:t>
            </a:r>
            <a:endParaRPr sz="2800">
              <a:solidFill>
                <a:srgbClr val="C41230"/>
              </a:solidFill>
            </a:endParaRPr>
          </a:p>
        </p:txBody>
      </p:sp>
      <p:sp>
        <p:nvSpPr>
          <p:cNvPr id="171" name="Google Shape;171;p1"/>
          <p:cNvSpPr txBox="1"/>
          <p:nvPr/>
        </p:nvSpPr>
        <p:spPr>
          <a:xfrm>
            <a:off x="20606375" y="14868800"/>
            <a:ext cx="2974500" cy="431100"/>
          </a:xfrm>
          <a:prstGeom prst="rect">
            <a:avLst/>
          </a:prstGeom>
          <a:noFill/>
          <a:ln>
            <a:noFill/>
          </a:ln>
        </p:spPr>
        <p:txBody>
          <a:bodyPr anchorCtr="0" anchor="t" bIns="0" lIns="0" spcFirstLastPara="1" rIns="0" wrap="square" tIns="0">
            <a:spAutoFit/>
          </a:bodyPr>
          <a:lstStyle/>
          <a:p>
            <a:pPr indent="0" lvl="0" marL="228600" rtl="0" algn="ctr">
              <a:lnSpc>
                <a:spcPct val="115000"/>
              </a:lnSpc>
              <a:spcBef>
                <a:spcPts val="0"/>
              </a:spcBef>
              <a:spcAft>
                <a:spcPts val="0"/>
              </a:spcAft>
              <a:buClr>
                <a:schemeClr val="dk1"/>
              </a:buClr>
              <a:buSzPts val="1100"/>
              <a:buFont typeface="Arial"/>
              <a:buNone/>
            </a:pPr>
            <a:r>
              <a:rPr b="1" lang="en-US" sz="2800">
                <a:solidFill>
                  <a:srgbClr val="C41230"/>
                </a:solidFill>
              </a:rPr>
              <a:t>Servo</a:t>
            </a:r>
            <a:endParaRPr sz="2800">
              <a:solidFill>
                <a:srgbClr val="C41230"/>
              </a:solidFill>
            </a:endParaRPr>
          </a:p>
        </p:txBody>
      </p:sp>
      <p:sp>
        <p:nvSpPr>
          <p:cNvPr id="172" name="Google Shape;172;p1"/>
          <p:cNvSpPr txBox="1"/>
          <p:nvPr/>
        </p:nvSpPr>
        <p:spPr>
          <a:xfrm>
            <a:off x="11325041" y="14862838"/>
            <a:ext cx="2772000" cy="431100"/>
          </a:xfrm>
          <a:prstGeom prst="rect">
            <a:avLst/>
          </a:prstGeom>
          <a:noFill/>
          <a:ln>
            <a:noFill/>
          </a:ln>
        </p:spPr>
        <p:txBody>
          <a:bodyPr anchorCtr="0" anchor="t" bIns="0" lIns="0" spcFirstLastPara="1" rIns="0" wrap="square" tIns="0">
            <a:spAutoFit/>
          </a:bodyPr>
          <a:lstStyle/>
          <a:p>
            <a:pPr indent="0" lvl="0" marL="228600" rtl="0" algn="ctr">
              <a:lnSpc>
                <a:spcPct val="115000"/>
              </a:lnSpc>
              <a:spcBef>
                <a:spcPts val="0"/>
              </a:spcBef>
              <a:spcAft>
                <a:spcPts val="0"/>
              </a:spcAft>
              <a:buClr>
                <a:schemeClr val="dk1"/>
              </a:buClr>
              <a:buSzPts val="1100"/>
              <a:buFont typeface="Arial"/>
              <a:buNone/>
            </a:pPr>
            <a:r>
              <a:rPr b="1" lang="en-US" sz="2800">
                <a:solidFill>
                  <a:srgbClr val="C41230"/>
                </a:solidFill>
              </a:rPr>
              <a:t>LED Indicator </a:t>
            </a:r>
            <a:endParaRPr sz="2800">
              <a:solidFill>
                <a:srgbClr val="C41230"/>
              </a:solidFill>
            </a:endParaRPr>
          </a:p>
        </p:txBody>
      </p:sp>
      <p:grpSp>
        <p:nvGrpSpPr>
          <p:cNvPr id="173" name="Google Shape;173;p1"/>
          <p:cNvGrpSpPr/>
          <p:nvPr/>
        </p:nvGrpSpPr>
        <p:grpSpPr>
          <a:xfrm>
            <a:off x="10451277" y="14999550"/>
            <a:ext cx="836394" cy="1727400"/>
            <a:chOff x="10375663" y="14999538"/>
            <a:chExt cx="857400" cy="1727400"/>
          </a:xfrm>
        </p:grpSpPr>
        <p:sp>
          <p:nvSpPr>
            <p:cNvPr id="174" name="Google Shape;174;p1"/>
            <p:cNvSpPr/>
            <p:nvPr/>
          </p:nvSpPr>
          <p:spPr>
            <a:xfrm rot="-5400000">
              <a:off x="10408113" y="15088638"/>
              <a:ext cx="786900" cy="608700"/>
            </a:xfrm>
            <a:prstGeom prst="flowChartDelay">
              <a:avLst/>
            </a:prstGeom>
            <a:solidFill>
              <a:schemeClr val="lt2"/>
            </a:solidFill>
            <a:ln cap="flat" cmpd="sng" w="76200">
              <a:solidFill>
                <a:srgbClr val="C412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 name="Google Shape;175;p1"/>
            <p:cNvCxnSpPr/>
            <p:nvPr/>
          </p:nvCxnSpPr>
          <p:spPr>
            <a:xfrm rot="10800000">
              <a:off x="10667188" y="15774438"/>
              <a:ext cx="0" cy="952500"/>
            </a:xfrm>
            <a:prstGeom prst="straightConnector1">
              <a:avLst/>
            </a:prstGeom>
            <a:noFill/>
            <a:ln cap="flat" cmpd="sng" w="76200">
              <a:solidFill>
                <a:srgbClr val="C41230"/>
              </a:solidFill>
              <a:prstDash val="solid"/>
              <a:round/>
              <a:headEnd len="med" w="med" type="none"/>
              <a:tailEnd len="med" w="med" type="none"/>
            </a:ln>
          </p:spPr>
        </p:cxnSp>
        <p:cxnSp>
          <p:nvCxnSpPr>
            <p:cNvPr id="176" name="Google Shape;176;p1"/>
            <p:cNvCxnSpPr/>
            <p:nvPr/>
          </p:nvCxnSpPr>
          <p:spPr>
            <a:xfrm rot="10800000">
              <a:off x="10971988" y="15774438"/>
              <a:ext cx="0" cy="952500"/>
            </a:xfrm>
            <a:prstGeom prst="straightConnector1">
              <a:avLst/>
            </a:prstGeom>
            <a:noFill/>
            <a:ln cap="flat" cmpd="sng" w="76200">
              <a:solidFill>
                <a:srgbClr val="C41230"/>
              </a:solidFill>
              <a:prstDash val="solid"/>
              <a:round/>
              <a:headEnd len="med" w="med" type="none"/>
              <a:tailEnd len="med" w="med" type="none"/>
            </a:ln>
          </p:spPr>
        </p:cxnSp>
        <p:grpSp>
          <p:nvGrpSpPr>
            <p:cNvPr id="177" name="Google Shape;177;p1"/>
            <p:cNvGrpSpPr/>
            <p:nvPr/>
          </p:nvGrpSpPr>
          <p:grpSpPr>
            <a:xfrm>
              <a:off x="11071063" y="15769863"/>
              <a:ext cx="162000" cy="952493"/>
              <a:chOff x="9273550" y="13925550"/>
              <a:chExt cx="162000" cy="695250"/>
            </a:xfrm>
          </p:grpSpPr>
          <p:cxnSp>
            <p:nvCxnSpPr>
              <p:cNvPr id="178" name="Google Shape;178;p1"/>
              <p:cNvCxnSpPr/>
              <p:nvPr/>
            </p:nvCxnSpPr>
            <p:spPr>
              <a:xfrm>
                <a:off x="9273550" y="13925550"/>
                <a:ext cx="162000" cy="171600"/>
              </a:xfrm>
              <a:prstGeom prst="straightConnector1">
                <a:avLst/>
              </a:prstGeom>
              <a:noFill/>
              <a:ln cap="flat" cmpd="sng" w="76200">
                <a:solidFill>
                  <a:srgbClr val="C41230"/>
                </a:solidFill>
                <a:prstDash val="solid"/>
                <a:round/>
                <a:headEnd len="med" w="med" type="none"/>
                <a:tailEnd len="med" w="med" type="none"/>
              </a:ln>
            </p:spPr>
          </p:cxnSp>
          <p:cxnSp>
            <p:nvCxnSpPr>
              <p:cNvPr id="179" name="Google Shape;179;p1"/>
              <p:cNvCxnSpPr/>
              <p:nvPr/>
            </p:nvCxnSpPr>
            <p:spPr>
              <a:xfrm>
                <a:off x="9416425" y="14058900"/>
                <a:ext cx="0" cy="561900"/>
              </a:xfrm>
              <a:prstGeom prst="straightConnector1">
                <a:avLst/>
              </a:prstGeom>
              <a:noFill/>
              <a:ln cap="flat" cmpd="sng" w="76200">
                <a:solidFill>
                  <a:srgbClr val="C41230"/>
                </a:solidFill>
                <a:prstDash val="solid"/>
                <a:round/>
                <a:headEnd len="med" w="med" type="none"/>
                <a:tailEnd len="med" w="med" type="none"/>
              </a:ln>
            </p:spPr>
          </p:cxnSp>
        </p:grpSp>
        <p:grpSp>
          <p:nvGrpSpPr>
            <p:cNvPr id="180" name="Google Shape;180;p1"/>
            <p:cNvGrpSpPr/>
            <p:nvPr/>
          </p:nvGrpSpPr>
          <p:grpSpPr>
            <a:xfrm flipH="1">
              <a:off x="10375663" y="15769712"/>
              <a:ext cx="162000" cy="952493"/>
              <a:chOff x="9273550" y="13925550"/>
              <a:chExt cx="162000" cy="695250"/>
            </a:xfrm>
          </p:grpSpPr>
          <p:cxnSp>
            <p:nvCxnSpPr>
              <p:cNvPr id="181" name="Google Shape;181;p1"/>
              <p:cNvCxnSpPr/>
              <p:nvPr/>
            </p:nvCxnSpPr>
            <p:spPr>
              <a:xfrm>
                <a:off x="9273550" y="13925550"/>
                <a:ext cx="162000" cy="171600"/>
              </a:xfrm>
              <a:prstGeom prst="straightConnector1">
                <a:avLst/>
              </a:prstGeom>
              <a:noFill/>
              <a:ln cap="flat" cmpd="sng" w="76200">
                <a:solidFill>
                  <a:srgbClr val="C41230"/>
                </a:solidFill>
                <a:prstDash val="solid"/>
                <a:round/>
                <a:headEnd len="med" w="med" type="none"/>
                <a:tailEnd len="med" w="med" type="none"/>
              </a:ln>
            </p:spPr>
          </p:cxnSp>
          <p:cxnSp>
            <p:nvCxnSpPr>
              <p:cNvPr id="182" name="Google Shape;182;p1"/>
              <p:cNvCxnSpPr/>
              <p:nvPr/>
            </p:nvCxnSpPr>
            <p:spPr>
              <a:xfrm>
                <a:off x="9416425" y="14058900"/>
                <a:ext cx="0" cy="561900"/>
              </a:xfrm>
              <a:prstGeom prst="straightConnector1">
                <a:avLst/>
              </a:prstGeom>
              <a:noFill/>
              <a:ln cap="flat" cmpd="sng" w="76200">
                <a:solidFill>
                  <a:srgbClr val="C41230"/>
                </a:solidFill>
                <a:prstDash val="solid"/>
                <a:round/>
                <a:headEnd len="med" w="med" type="none"/>
                <a:tailEnd len="med" w="med" type="none"/>
              </a:ln>
            </p:spPr>
          </p:cxnSp>
        </p:grpSp>
      </p:grpSp>
      <p:grpSp>
        <p:nvGrpSpPr>
          <p:cNvPr id="183" name="Google Shape;183;p1"/>
          <p:cNvGrpSpPr/>
          <p:nvPr/>
        </p:nvGrpSpPr>
        <p:grpSpPr>
          <a:xfrm>
            <a:off x="19804538" y="14875488"/>
            <a:ext cx="608713" cy="1870538"/>
            <a:chOff x="18950688" y="14933338"/>
            <a:chExt cx="608713" cy="1870538"/>
          </a:xfrm>
        </p:grpSpPr>
        <p:sp>
          <p:nvSpPr>
            <p:cNvPr id="184" name="Google Shape;184;p1"/>
            <p:cNvSpPr/>
            <p:nvPr/>
          </p:nvSpPr>
          <p:spPr>
            <a:xfrm>
              <a:off x="18950700" y="14933338"/>
              <a:ext cx="608700" cy="456600"/>
            </a:xfrm>
            <a:prstGeom prst="rect">
              <a:avLst/>
            </a:prstGeom>
            <a:solidFill>
              <a:schemeClr val="lt2"/>
            </a:solidFill>
            <a:ln cap="flat" cmpd="sng" w="76200">
              <a:solidFill>
                <a:srgbClr val="C412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
            <p:cNvSpPr/>
            <p:nvPr/>
          </p:nvSpPr>
          <p:spPr>
            <a:xfrm>
              <a:off x="18950700" y="15619138"/>
              <a:ext cx="608700" cy="456600"/>
            </a:xfrm>
            <a:prstGeom prst="rect">
              <a:avLst/>
            </a:prstGeom>
            <a:solidFill>
              <a:schemeClr val="lt2"/>
            </a:solidFill>
            <a:ln cap="flat" cmpd="sng" w="76200">
              <a:solidFill>
                <a:srgbClr val="C412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
            <p:cNvSpPr/>
            <p:nvPr/>
          </p:nvSpPr>
          <p:spPr>
            <a:xfrm>
              <a:off x="18950688" y="16347275"/>
              <a:ext cx="608700" cy="456600"/>
            </a:xfrm>
            <a:prstGeom prst="rect">
              <a:avLst/>
            </a:prstGeom>
            <a:solidFill>
              <a:schemeClr val="lt2"/>
            </a:solidFill>
            <a:ln cap="flat" cmpd="sng" w="76200">
              <a:solidFill>
                <a:srgbClr val="C412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 name="Google Shape;187;p1"/>
            <p:cNvCxnSpPr/>
            <p:nvPr/>
          </p:nvCxnSpPr>
          <p:spPr>
            <a:xfrm>
              <a:off x="19255050" y="15389938"/>
              <a:ext cx="0" cy="229200"/>
            </a:xfrm>
            <a:prstGeom prst="straightConnector1">
              <a:avLst/>
            </a:prstGeom>
            <a:noFill/>
            <a:ln cap="flat" cmpd="sng" w="76200">
              <a:solidFill>
                <a:srgbClr val="C41230"/>
              </a:solidFill>
              <a:prstDash val="solid"/>
              <a:round/>
              <a:headEnd len="med" w="med" type="none"/>
              <a:tailEnd len="med" w="med" type="none"/>
            </a:ln>
          </p:spPr>
        </p:cxnSp>
        <p:cxnSp>
          <p:nvCxnSpPr>
            <p:cNvPr id="188" name="Google Shape;188;p1"/>
            <p:cNvCxnSpPr>
              <a:stCxn id="185" idx="2"/>
              <a:endCxn id="186" idx="0"/>
            </p:cNvCxnSpPr>
            <p:nvPr/>
          </p:nvCxnSpPr>
          <p:spPr>
            <a:xfrm>
              <a:off x="19255050" y="16075738"/>
              <a:ext cx="0" cy="271500"/>
            </a:xfrm>
            <a:prstGeom prst="straightConnector1">
              <a:avLst/>
            </a:prstGeom>
            <a:noFill/>
            <a:ln cap="flat" cmpd="sng" w="76200">
              <a:solidFill>
                <a:srgbClr val="C41230"/>
              </a:solidFill>
              <a:prstDash val="solid"/>
              <a:round/>
              <a:headEnd len="med" w="med" type="none"/>
              <a:tailEnd len="med" w="med" type="none"/>
            </a:ln>
          </p:spPr>
        </p:cxnSp>
      </p:grpSp>
      <p:grpSp>
        <p:nvGrpSpPr>
          <p:cNvPr id="189" name="Google Shape;189;p1"/>
          <p:cNvGrpSpPr/>
          <p:nvPr/>
        </p:nvGrpSpPr>
        <p:grpSpPr>
          <a:xfrm>
            <a:off x="19574375" y="13137982"/>
            <a:ext cx="837300" cy="1040700"/>
            <a:chOff x="19574375" y="13214182"/>
            <a:chExt cx="837300" cy="1040700"/>
          </a:xfrm>
        </p:grpSpPr>
        <p:sp>
          <p:nvSpPr>
            <p:cNvPr id="190" name="Google Shape;190;p1"/>
            <p:cNvSpPr/>
            <p:nvPr/>
          </p:nvSpPr>
          <p:spPr>
            <a:xfrm>
              <a:off x="19726775" y="13399450"/>
              <a:ext cx="366600" cy="626700"/>
            </a:xfrm>
            <a:prstGeom prst="arc">
              <a:avLst>
                <a:gd fmla="val 16200000" name="adj1"/>
                <a:gd fmla="val 5660080" name="adj2"/>
              </a:avLst>
            </a:prstGeom>
            <a:noFill/>
            <a:ln cap="flat" cmpd="sng" w="76200">
              <a:solidFill>
                <a:srgbClr val="C412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
            <p:cNvSpPr/>
            <p:nvPr/>
          </p:nvSpPr>
          <p:spPr>
            <a:xfrm>
              <a:off x="19574375" y="13475650"/>
              <a:ext cx="252000" cy="431100"/>
            </a:xfrm>
            <a:prstGeom prst="arc">
              <a:avLst>
                <a:gd fmla="val 16200000" name="adj1"/>
                <a:gd fmla="val 5660080" name="adj2"/>
              </a:avLst>
            </a:prstGeom>
            <a:noFill/>
            <a:ln cap="flat" cmpd="sng" w="76200">
              <a:solidFill>
                <a:srgbClr val="C412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
            <p:cNvSpPr/>
            <p:nvPr/>
          </p:nvSpPr>
          <p:spPr>
            <a:xfrm>
              <a:off x="19802975" y="13214182"/>
              <a:ext cx="608700" cy="1040700"/>
            </a:xfrm>
            <a:prstGeom prst="arc">
              <a:avLst>
                <a:gd fmla="val 16200000" name="adj1"/>
                <a:gd fmla="val 5660080" name="adj2"/>
              </a:avLst>
            </a:prstGeom>
            <a:noFill/>
            <a:ln cap="flat" cmpd="sng" w="76200">
              <a:solidFill>
                <a:srgbClr val="C412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1"/>
          <p:cNvGrpSpPr/>
          <p:nvPr/>
        </p:nvGrpSpPr>
        <p:grpSpPr>
          <a:xfrm>
            <a:off x="14867338" y="15250875"/>
            <a:ext cx="1211100" cy="1211100"/>
            <a:chOff x="14486338" y="15250875"/>
            <a:chExt cx="1211100" cy="1211100"/>
          </a:xfrm>
        </p:grpSpPr>
        <p:sp>
          <p:nvSpPr>
            <p:cNvPr id="194" name="Google Shape;194;p1"/>
            <p:cNvSpPr/>
            <p:nvPr/>
          </p:nvSpPr>
          <p:spPr>
            <a:xfrm>
              <a:off x="14628525" y="15412438"/>
              <a:ext cx="926700" cy="926700"/>
            </a:xfrm>
            <a:prstGeom prst="ellipse">
              <a:avLst/>
            </a:prstGeom>
            <a:noFill/>
            <a:ln cap="flat" cmpd="sng" w="76200">
              <a:solidFill>
                <a:srgbClr val="C412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
            <p:cNvSpPr/>
            <p:nvPr/>
          </p:nvSpPr>
          <p:spPr>
            <a:xfrm>
              <a:off x="14898600" y="15250875"/>
              <a:ext cx="366600" cy="1211100"/>
            </a:xfrm>
            <a:prstGeom prst="ellipse">
              <a:avLst/>
            </a:prstGeom>
            <a:noFill/>
            <a:ln cap="flat" cmpd="sng" w="76200">
              <a:solidFill>
                <a:srgbClr val="C412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
            <p:cNvSpPr/>
            <p:nvPr/>
          </p:nvSpPr>
          <p:spPr>
            <a:xfrm rot="5400000">
              <a:off x="14908588" y="15260525"/>
              <a:ext cx="366600" cy="1211100"/>
            </a:xfrm>
            <a:prstGeom prst="ellipse">
              <a:avLst/>
            </a:prstGeom>
            <a:noFill/>
            <a:ln cap="flat" cmpd="sng" w="76200">
              <a:solidFill>
                <a:srgbClr val="C412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1"/>
          <p:cNvSpPr txBox="1"/>
          <p:nvPr/>
        </p:nvSpPr>
        <p:spPr>
          <a:xfrm>
            <a:off x="10054650" y="17346575"/>
            <a:ext cx="13750800" cy="431100"/>
          </a:xfrm>
          <a:prstGeom prst="rect">
            <a:avLst/>
          </a:prstGeom>
          <a:noFill/>
          <a:ln>
            <a:noFill/>
          </a:ln>
        </p:spPr>
        <p:txBody>
          <a:bodyPr anchorCtr="0" anchor="ctr" bIns="0" lIns="0" spcFirstLastPara="1" rIns="0" wrap="square" tIns="0">
            <a:noAutofit/>
          </a:bodyPr>
          <a:lstStyle/>
          <a:p>
            <a:pPr indent="0" lvl="0" marL="457200" marR="0" rtl="0" algn="ctr">
              <a:lnSpc>
                <a:spcPct val="110000"/>
              </a:lnSpc>
              <a:spcBef>
                <a:spcPts val="0"/>
              </a:spcBef>
              <a:spcAft>
                <a:spcPts val="0"/>
              </a:spcAft>
              <a:buNone/>
            </a:pPr>
            <a:r>
              <a:rPr b="1" lang="en-US" sz="2800">
                <a:solidFill>
                  <a:schemeClr val="dk1"/>
                </a:solidFill>
                <a:latin typeface="Open Sans"/>
                <a:ea typeface="Open Sans"/>
                <a:cs typeface="Open Sans"/>
                <a:sym typeface="Open Sans"/>
              </a:rPr>
              <a:t>Mechanical Design</a:t>
            </a:r>
            <a:endParaRPr b="1">
              <a:solidFill>
                <a:schemeClr val="dk1"/>
              </a:solidFill>
            </a:endParaRPr>
          </a:p>
        </p:txBody>
      </p:sp>
      <p:sp>
        <p:nvSpPr>
          <p:cNvPr id="198" name="Google Shape;198;p1"/>
          <p:cNvSpPr txBox="1"/>
          <p:nvPr/>
        </p:nvSpPr>
        <p:spPr>
          <a:xfrm>
            <a:off x="24831925" y="9738400"/>
            <a:ext cx="3103200" cy="1245300"/>
          </a:xfrm>
          <a:prstGeom prst="rect">
            <a:avLst/>
          </a:prstGeom>
          <a:noFill/>
          <a:ln>
            <a:noFill/>
          </a:ln>
        </p:spPr>
        <p:txBody>
          <a:bodyPr anchorCtr="0" anchor="t" bIns="0" lIns="0" spcFirstLastPara="1" rIns="0" wrap="square" tIns="0">
            <a:spAutoFit/>
          </a:bodyPr>
          <a:lstStyle/>
          <a:p>
            <a:pPr indent="0" lvl="0" marL="228600" rtl="0" algn="ctr">
              <a:lnSpc>
                <a:spcPct val="115000"/>
              </a:lnSpc>
              <a:spcBef>
                <a:spcPts val="0"/>
              </a:spcBef>
              <a:spcAft>
                <a:spcPts val="0"/>
              </a:spcAft>
              <a:buClr>
                <a:schemeClr val="dk1"/>
              </a:buClr>
              <a:buSzPts val="1100"/>
              <a:buFont typeface="Arial"/>
              <a:buNone/>
            </a:pPr>
            <a:r>
              <a:rPr b="1" lang="en-US" sz="2300">
                <a:solidFill>
                  <a:srgbClr val="C41230"/>
                </a:solidFill>
              </a:rPr>
              <a:t>Low Tail Frequency and Amplitude</a:t>
            </a:r>
            <a:endParaRPr b="1" sz="2300">
              <a:solidFill>
                <a:srgbClr val="C41230"/>
              </a:solidFill>
            </a:endParaRPr>
          </a:p>
          <a:p>
            <a:pPr indent="0" lvl="0" marL="457200" rtl="0" algn="l">
              <a:lnSpc>
                <a:spcPct val="115000"/>
              </a:lnSpc>
              <a:spcBef>
                <a:spcPts val="0"/>
              </a:spcBef>
              <a:spcAft>
                <a:spcPts val="0"/>
              </a:spcAft>
              <a:buNone/>
            </a:pPr>
            <a:r>
              <a:t/>
            </a:r>
            <a:endParaRPr sz="2800">
              <a:solidFill>
                <a:srgbClr val="C41230"/>
              </a:solidFill>
            </a:endParaRPr>
          </a:p>
        </p:txBody>
      </p:sp>
      <p:sp>
        <p:nvSpPr>
          <p:cNvPr id="199" name="Google Shape;199;p1"/>
          <p:cNvSpPr txBox="1"/>
          <p:nvPr/>
        </p:nvSpPr>
        <p:spPr>
          <a:xfrm>
            <a:off x="32904300" y="9744638"/>
            <a:ext cx="3103200" cy="761100"/>
          </a:xfrm>
          <a:prstGeom prst="rect">
            <a:avLst/>
          </a:prstGeom>
          <a:noFill/>
          <a:ln>
            <a:noFill/>
          </a:ln>
        </p:spPr>
        <p:txBody>
          <a:bodyPr anchorCtr="0" anchor="t" bIns="0" lIns="0" spcFirstLastPara="1" rIns="0" wrap="square" tIns="0">
            <a:spAutoFit/>
          </a:bodyPr>
          <a:lstStyle/>
          <a:p>
            <a:pPr indent="0" lvl="0" marL="228600" rtl="0" algn="ctr">
              <a:lnSpc>
                <a:spcPct val="115000"/>
              </a:lnSpc>
              <a:spcBef>
                <a:spcPts val="0"/>
              </a:spcBef>
              <a:spcAft>
                <a:spcPts val="0"/>
              </a:spcAft>
              <a:buClr>
                <a:schemeClr val="dk1"/>
              </a:buClr>
              <a:buSzPts val="1100"/>
              <a:buFont typeface="Arial"/>
              <a:buNone/>
            </a:pPr>
            <a:r>
              <a:rPr b="1" lang="en-US" sz="2300">
                <a:solidFill>
                  <a:srgbClr val="C41230"/>
                </a:solidFill>
              </a:rPr>
              <a:t>High Tail Frequency and Amplitude </a:t>
            </a:r>
            <a:endParaRPr sz="2800">
              <a:solidFill>
                <a:srgbClr val="C41230"/>
              </a:solidFill>
            </a:endParaRPr>
          </a:p>
        </p:txBody>
      </p:sp>
      <p:sp>
        <p:nvSpPr>
          <p:cNvPr id="200" name="Google Shape;200;p1"/>
          <p:cNvSpPr/>
          <p:nvPr/>
        </p:nvSpPr>
        <p:spPr>
          <a:xfrm>
            <a:off x="32002243" y="10988300"/>
            <a:ext cx="3229500" cy="615300"/>
          </a:xfrm>
          <a:prstGeom prst="chevron">
            <a:avLst>
              <a:gd fmla="val 50000" name="adj"/>
            </a:avLst>
          </a:prstGeom>
          <a:solidFill>
            <a:srgbClr val="D83829"/>
          </a:solidFill>
          <a:ln>
            <a:noFill/>
          </a:ln>
        </p:spPr>
        <p:txBody>
          <a:bodyPr anchorCtr="0" anchor="ctr" bIns="365700" lIns="365700" spcFirstLastPara="1" rIns="365700" wrap="square" tIns="365700">
            <a:noAutofit/>
          </a:bodyPr>
          <a:lstStyle/>
          <a:p>
            <a:pPr indent="0" lvl="0" marL="0" rtl="0" algn="ctr">
              <a:spcBef>
                <a:spcPts val="0"/>
              </a:spcBef>
              <a:spcAft>
                <a:spcPts val="0"/>
              </a:spcAft>
              <a:buNone/>
            </a:pPr>
            <a:r>
              <a:rPr b="1" lang="en-US" sz="2400">
                <a:solidFill>
                  <a:schemeClr val="lt1"/>
                </a:solidFill>
              </a:rPr>
              <a:t>3 Servos</a:t>
            </a:r>
            <a:endParaRPr b="1" sz="4000">
              <a:solidFill>
                <a:srgbClr val="FFFFFF"/>
              </a:solidFill>
            </a:endParaRPr>
          </a:p>
        </p:txBody>
      </p:sp>
      <p:sp>
        <p:nvSpPr>
          <p:cNvPr id="201" name="Google Shape;201;p1"/>
          <p:cNvSpPr/>
          <p:nvPr/>
        </p:nvSpPr>
        <p:spPr>
          <a:xfrm>
            <a:off x="25568749" y="10988497"/>
            <a:ext cx="3464700" cy="615300"/>
          </a:xfrm>
          <a:prstGeom prst="homePlate">
            <a:avLst>
              <a:gd fmla="val 50000" name="adj"/>
            </a:avLst>
          </a:prstGeom>
          <a:solidFill>
            <a:srgbClr val="802017"/>
          </a:solidFill>
          <a:ln>
            <a:noFill/>
          </a:ln>
        </p:spPr>
        <p:txBody>
          <a:bodyPr anchorCtr="0" anchor="ctr" bIns="365700" lIns="365700" spcFirstLastPara="1" rIns="365700" wrap="square" tIns="365700">
            <a:noAutofit/>
          </a:bodyPr>
          <a:lstStyle/>
          <a:p>
            <a:pPr indent="0" lvl="0" marL="0" rtl="0" algn="ctr">
              <a:spcBef>
                <a:spcPts val="0"/>
              </a:spcBef>
              <a:spcAft>
                <a:spcPts val="0"/>
              </a:spcAft>
              <a:buNone/>
            </a:pPr>
            <a:r>
              <a:rPr b="1" lang="en-US" sz="2400">
                <a:solidFill>
                  <a:srgbClr val="FFFFFF"/>
                </a:solidFill>
              </a:rPr>
              <a:t>1 Servo</a:t>
            </a:r>
            <a:endParaRPr b="1" sz="2400">
              <a:solidFill>
                <a:srgbClr val="FFFFFF"/>
              </a:solidFill>
              <a:latin typeface="Roboto"/>
              <a:ea typeface="Roboto"/>
              <a:cs typeface="Roboto"/>
              <a:sym typeface="Roboto"/>
            </a:endParaRPr>
          </a:p>
        </p:txBody>
      </p:sp>
      <p:sp>
        <p:nvSpPr>
          <p:cNvPr id="202" name="Google Shape;202;p1"/>
          <p:cNvSpPr/>
          <p:nvPr/>
        </p:nvSpPr>
        <p:spPr>
          <a:xfrm>
            <a:off x="28910578" y="10988300"/>
            <a:ext cx="3229500" cy="615300"/>
          </a:xfrm>
          <a:prstGeom prst="chevron">
            <a:avLst>
              <a:gd fmla="val 50000" name="adj"/>
            </a:avLst>
          </a:prstGeom>
          <a:solidFill>
            <a:srgbClr val="B02C20"/>
          </a:solidFill>
          <a:ln>
            <a:noFill/>
          </a:ln>
        </p:spPr>
        <p:txBody>
          <a:bodyPr anchorCtr="0" anchor="ctr" bIns="365700" lIns="365700" spcFirstLastPara="1" rIns="365700" wrap="square" tIns="365700">
            <a:noAutofit/>
          </a:bodyPr>
          <a:lstStyle/>
          <a:p>
            <a:pPr indent="0" lvl="0" marL="0" rtl="0" algn="ctr">
              <a:spcBef>
                <a:spcPts val="0"/>
              </a:spcBef>
              <a:spcAft>
                <a:spcPts val="0"/>
              </a:spcAft>
              <a:buClr>
                <a:schemeClr val="dk1"/>
              </a:buClr>
              <a:buSzPts val="1100"/>
              <a:buFont typeface="Arial"/>
              <a:buNone/>
            </a:pPr>
            <a:r>
              <a:rPr b="1" lang="en-US" sz="2400">
                <a:solidFill>
                  <a:schemeClr val="lt1"/>
                </a:solidFill>
              </a:rPr>
              <a:t>2 Servos </a:t>
            </a:r>
            <a:endParaRPr b="1" sz="4000">
              <a:solidFill>
                <a:srgbClr val="FFFFFF"/>
              </a:solidFill>
            </a:endParaRPr>
          </a:p>
        </p:txBody>
      </p:sp>
      <p:sp>
        <p:nvSpPr>
          <p:cNvPr id="203" name="Google Shape;203;p1"/>
          <p:cNvSpPr txBox="1"/>
          <p:nvPr/>
        </p:nvSpPr>
        <p:spPr>
          <a:xfrm>
            <a:off x="24643238" y="21313925"/>
            <a:ext cx="11547300" cy="27705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en-US" sz="2800"/>
              <a:t>Conclusions</a:t>
            </a:r>
            <a:endParaRPr sz="2800"/>
          </a:p>
          <a:p>
            <a:pPr indent="0" lvl="0" marL="0" rtl="0" algn="just">
              <a:spcBef>
                <a:spcPts val="0"/>
              </a:spcBef>
              <a:spcAft>
                <a:spcPts val="0"/>
              </a:spcAft>
              <a:buNone/>
            </a:pPr>
            <a:r>
              <a:rPr lang="en-US" sz="2800"/>
              <a:t>Due to mass balance issues, the robot did not behave well enough to obtain useful quantitative data from the gyroscope. This data was taken from video observations of the robot performance tests. From these results, we have concluded that a higher tail frequency and amplitude along with more tail flexibility is optimal for better maneuverability.</a:t>
            </a:r>
            <a:endParaRPr sz="2800"/>
          </a:p>
        </p:txBody>
      </p:sp>
      <p:sp>
        <p:nvSpPr>
          <p:cNvPr id="204" name="Google Shape;204;p1"/>
          <p:cNvSpPr txBox="1"/>
          <p:nvPr/>
        </p:nvSpPr>
        <p:spPr>
          <a:xfrm>
            <a:off x="11423725" y="13243600"/>
            <a:ext cx="3049200" cy="1219200"/>
          </a:xfrm>
          <a:prstGeom prst="rect">
            <a:avLst/>
          </a:prstGeom>
          <a:noFill/>
          <a:ln>
            <a:noFill/>
          </a:ln>
        </p:spPr>
        <p:txBody>
          <a:bodyPr anchorCtr="0" anchor="t" bIns="0" lIns="0" spcFirstLastPara="1" rIns="0" wrap="square" tIns="0">
            <a:spAutoFit/>
          </a:bodyPr>
          <a:lstStyle/>
          <a:p>
            <a:pPr indent="0" lvl="0" marL="228600" rtl="0" algn="ctr">
              <a:lnSpc>
                <a:spcPct val="115000"/>
              </a:lnSpc>
              <a:spcBef>
                <a:spcPts val="0"/>
              </a:spcBef>
              <a:spcAft>
                <a:spcPts val="0"/>
              </a:spcAft>
              <a:buClr>
                <a:schemeClr val="dk1"/>
              </a:buClr>
              <a:buSzPts val="1100"/>
              <a:buFont typeface="Arial"/>
              <a:buNone/>
            </a:pPr>
            <a:r>
              <a:rPr b="1" lang="en-US" sz="2400">
                <a:solidFill>
                  <a:schemeClr val="dk2"/>
                </a:solidFill>
              </a:rPr>
              <a:t>Records gyroscopic data while testing</a:t>
            </a:r>
            <a:endParaRPr sz="2400">
              <a:solidFill>
                <a:schemeClr val="dk2"/>
              </a:solidFill>
            </a:endParaRPr>
          </a:p>
        </p:txBody>
      </p:sp>
      <p:sp>
        <p:nvSpPr>
          <p:cNvPr id="205" name="Google Shape;205;p1"/>
          <p:cNvSpPr txBox="1"/>
          <p:nvPr/>
        </p:nvSpPr>
        <p:spPr>
          <a:xfrm>
            <a:off x="15995725" y="13243600"/>
            <a:ext cx="3049200" cy="1219200"/>
          </a:xfrm>
          <a:prstGeom prst="rect">
            <a:avLst/>
          </a:prstGeom>
          <a:noFill/>
          <a:ln>
            <a:noFill/>
          </a:ln>
        </p:spPr>
        <p:txBody>
          <a:bodyPr anchorCtr="0" anchor="t" bIns="0" lIns="0" spcFirstLastPara="1" rIns="0" wrap="square" tIns="0">
            <a:spAutoFit/>
          </a:bodyPr>
          <a:lstStyle/>
          <a:p>
            <a:pPr indent="0" lvl="0" marL="228600" rtl="0" algn="ctr">
              <a:lnSpc>
                <a:spcPct val="115000"/>
              </a:lnSpc>
              <a:spcBef>
                <a:spcPts val="0"/>
              </a:spcBef>
              <a:spcAft>
                <a:spcPts val="0"/>
              </a:spcAft>
              <a:buClr>
                <a:schemeClr val="dk1"/>
              </a:buClr>
              <a:buSzPts val="1100"/>
              <a:buFont typeface="Arial"/>
              <a:buNone/>
            </a:pPr>
            <a:r>
              <a:rPr b="1" lang="en-US" sz="2400">
                <a:solidFill>
                  <a:schemeClr val="dk2"/>
                </a:solidFill>
              </a:rPr>
              <a:t>Senses the humidity to indicate any leaks</a:t>
            </a:r>
            <a:endParaRPr sz="2400">
              <a:solidFill>
                <a:schemeClr val="dk2"/>
              </a:solidFill>
            </a:endParaRPr>
          </a:p>
        </p:txBody>
      </p:sp>
      <p:sp>
        <p:nvSpPr>
          <p:cNvPr id="206" name="Google Shape;206;p1"/>
          <p:cNvSpPr txBox="1"/>
          <p:nvPr/>
        </p:nvSpPr>
        <p:spPr>
          <a:xfrm>
            <a:off x="20566225" y="13718175"/>
            <a:ext cx="2974500" cy="794100"/>
          </a:xfrm>
          <a:prstGeom prst="rect">
            <a:avLst/>
          </a:prstGeom>
          <a:noFill/>
          <a:ln>
            <a:noFill/>
          </a:ln>
        </p:spPr>
        <p:txBody>
          <a:bodyPr anchorCtr="0" anchor="t" bIns="0" lIns="0" spcFirstLastPara="1" rIns="0" wrap="square" tIns="0">
            <a:spAutoFit/>
          </a:bodyPr>
          <a:lstStyle/>
          <a:p>
            <a:pPr indent="0" lvl="0" marL="228600" rtl="0" algn="ctr">
              <a:lnSpc>
                <a:spcPct val="115000"/>
              </a:lnSpc>
              <a:spcBef>
                <a:spcPts val="0"/>
              </a:spcBef>
              <a:spcAft>
                <a:spcPts val="0"/>
              </a:spcAft>
              <a:buClr>
                <a:schemeClr val="dk1"/>
              </a:buClr>
              <a:buSzPts val="1100"/>
              <a:buFont typeface="Arial"/>
              <a:buNone/>
            </a:pPr>
            <a:r>
              <a:rPr b="1" lang="en-US" sz="2400">
                <a:solidFill>
                  <a:schemeClr val="dk2"/>
                </a:solidFill>
              </a:rPr>
              <a:t>Allows for external mode changes</a:t>
            </a:r>
            <a:endParaRPr sz="2400">
              <a:solidFill>
                <a:schemeClr val="dk2"/>
              </a:solidFill>
            </a:endParaRPr>
          </a:p>
        </p:txBody>
      </p:sp>
      <p:sp>
        <p:nvSpPr>
          <p:cNvPr id="207" name="Google Shape;207;p1"/>
          <p:cNvSpPr txBox="1"/>
          <p:nvPr/>
        </p:nvSpPr>
        <p:spPr>
          <a:xfrm>
            <a:off x="11347525" y="15377200"/>
            <a:ext cx="3049200" cy="1219200"/>
          </a:xfrm>
          <a:prstGeom prst="rect">
            <a:avLst/>
          </a:prstGeom>
          <a:noFill/>
          <a:ln>
            <a:noFill/>
          </a:ln>
        </p:spPr>
        <p:txBody>
          <a:bodyPr anchorCtr="0" anchor="t" bIns="0" lIns="0" spcFirstLastPara="1" rIns="0" wrap="square" tIns="0">
            <a:spAutoFit/>
          </a:bodyPr>
          <a:lstStyle/>
          <a:p>
            <a:pPr indent="0" lvl="0" marL="228600" rtl="0" algn="ctr">
              <a:lnSpc>
                <a:spcPct val="115000"/>
              </a:lnSpc>
              <a:spcBef>
                <a:spcPts val="0"/>
              </a:spcBef>
              <a:spcAft>
                <a:spcPts val="0"/>
              </a:spcAft>
              <a:buClr>
                <a:schemeClr val="dk1"/>
              </a:buClr>
              <a:buSzPts val="1100"/>
              <a:buFont typeface="Arial"/>
              <a:buNone/>
            </a:pPr>
            <a:r>
              <a:rPr b="1" lang="en-US" sz="2400">
                <a:solidFill>
                  <a:schemeClr val="dk2"/>
                </a:solidFill>
              </a:rPr>
              <a:t>Indicates the current state of the robot</a:t>
            </a:r>
            <a:endParaRPr sz="2400">
              <a:solidFill>
                <a:schemeClr val="dk2"/>
              </a:solidFill>
            </a:endParaRPr>
          </a:p>
        </p:txBody>
      </p:sp>
      <p:sp>
        <p:nvSpPr>
          <p:cNvPr id="208" name="Google Shape;208;p1"/>
          <p:cNvSpPr txBox="1"/>
          <p:nvPr/>
        </p:nvSpPr>
        <p:spPr>
          <a:xfrm>
            <a:off x="15919525" y="15377200"/>
            <a:ext cx="3049200" cy="1219200"/>
          </a:xfrm>
          <a:prstGeom prst="rect">
            <a:avLst/>
          </a:prstGeom>
          <a:noFill/>
          <a:ln>
            <a:noFill/>
          </a:ln>
        </p:spPr>
        <p:txBody>
          <a:bodyPr anchorCtr="0" anchor="t" bIns="0" lIns="0" spcFirstLastPara="1" rIns="0" wrap="square" tIns="0">
            <a:spAutoFit/>
          </a:bodyPr>
          <a:lstStyle/>
          <a:p>
            <a:pPr indent="0" lvl="0" marL="228600" rtl="0" algn="ctr">
              <a:lnSpc>
                <a:spcPct val="115000"/>
              </a:lnSpc>
              <a:spcBef>
                <a:spcPts val="0"/>
              </a:spcBef>
              <a:spcAft>
                <a:spcPts val="0"/>
              </a:spcAft>
              <a:buClr>
                <a:schemeClr val="dk1"/>
              </a:buClr>
              <a:buSzPts val="1100"/>
              <a:buFont typeface="Arial"/>
              <a:buNone/>
            </a:pPr>
            <a:r>
              <a:rPr b="1" lang="en-US" sz="2400">
                <a:solidFill>
                  <a:schemeClr val="dk2"/>
                </a:solidFill>
              </a:rPr>
              <a:t>Obtains acceleration and velocity data</a:t>
            </a:r>
            <a:endParaRPr sz="2400">
              <a:solidFill>
                <a:schemeClr val="dk2"/>
              </a:solidFill>
            </a:endParaRPr>
          </a:p>
        </p:txBody>
      </p:sp>
      <p:sp>
        <p:nvSpPr>
          <p:cNvPr id="209" name="Google Shape;209;p1"/>
          <p:cNvSpPr txBox="1"/>
          <p:nvPr/>
        </p:nvSpPr>
        <p:spPr>
          <a:xfrm>
            <a:off x="20567725" y="15453400"/>
            <a:ext cx="3049200" cy="1219200"/>
          </a:xfrm>
          <a:prstGeom prst="rect">
            <a:avLst/>
          </a:prstGeom>
          <a:noFill/>
          <a:ln>
            <a:noFill/>
          </a:ln>
        </p:spPr>
        <p:txBody>
          <a:bodyPr anchorCtr="0" anchor="t" bIns="0" lIns="0" spcFirstLastPara="1" rIns="0" wrap="square" tIns="0">
            <a:spAutoFit/>
          </a:bodyPr>
          <a:lstStyle/>
          <a:p>
            <a:pPr indent="0" lvl="0" marL="228600" rtl="0" algn="ctr">
              <a:lnSpc>
                <a:spcPct val="115000"/>
              </a:lnSpc>
              <a:spcBef>
                <a:spcPts val="0"/>
              </a:spcBef>
              <a:spcAft>
                <a:spcPts val="0"/>
              </a:spcAft>
              <a:buClr>
                <a:schemeClr val="dk1"/>
              </a:buClr>
              <a:buSzPts val="1100"/>
              <a:buFont typeface="Arial"/>
              <a:buNone/>
            </a:pPr>
            <a:r>
              <a:rPr b="1" lang="en-US" sz="2400">
                <a:solidFill>
                  <a:schemeClr val="dk2"/>
                </a:solidFill>
              </a:rPr>
              <a:t>Controls the servo motors to mimic fish tail motion</a:t>
            </a:r>
            <a:endParaRPr sz="2400">
              <a:solidFill>
                <a:schemeClr val="dk2"/>
              </a:solidFill>
            </a:endParaRPr>
          </a:p>
        </p:txBody>
      </p:sp>
      <p:pic>
        <p:nvPicPr>
          <p:cNvPr id="210" name="Google Shape;210;p1"/>
          <p:cNvPicPr preferRelativeResize="0"/>
          <p:nvPr/>
        </p:nvPicPr>
        <p:blipFill rotWithShape="1">
          <a:blip r:embed="rId12">
            <a:alphaModFix/>
          </a:blip>
          <a:srcRect b="40818" l="0" r="2286" t="22674"/>
          <a:stretch/>
        </p:blipFill>
        <p:spPr>
          <a:xfrm>
            <a:off x="10267625" y="18186375"/>
            <a:ext cx="5205000" cy="3618900"/>
          </a:xfrm>
          <a:prstGeom prst="rect">
            <a:avLst/>
          </a:prstGeom>
          <a:noFill/>
          <a:ln>
            <a:noFill/>
          </a:ln>
        </p:spPr>
      </p:pic>
      <p:sp>
        <p:nvSpPr>
          <p:cNvPr id="211" name="Google Shape;211;p1"/>
          <p:cNvSpPr txBox="1"/>
          <p:nvPr/>
        </p:nvSpPr>
        <p:spPr>
          <a:xfrm>
            <a:off x="15637450" y="19413175"/>
            <a:ext cx="8015400" cy="13791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2800">
                <a:solidFill>
                  <a:schemeClr val="lt1"/>
                </a:solidFill>
              </a:rPr>
              <a:t>The head of the fish holds the sensors and arduinos. It is fully waterproof to allow the robot to be untethered.</a:t>
            </a:r>
            <a:endParaRPr b="1" sz="2800">
              <a:solidFill>
                <a:schemeClr val="lt1"/>
              </a:solidFill>
            </a:endParaRPr>
          </a:p>
        </p:txBody>
      </p:sp>
      <p:sp>
        <p:nvSpPr>
          <p:cNvPr id="212" name="Google Shape;212;p1"/>
          <p:cNvSpPr txBox="1"/>
          <p:nvPr/>
        </p:nvSpPr>
        <p:spPr>
          <a:xfrm>
            <a:off x="24492825" y="24884600"/>
            <a:ext cx="11887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solidFill>
                  <a:srgbClr val="222222"/>
                </a:solidFill>
                <a:highlight>
                  <a:srgbClr val="FFFFFF"/>
                </a:highlight>
              </a:rPr>
              <a:t>Special thanks for Prof. Vickie Webster-Wood and all the TAs.</a:t>
            </a:r>
            <a:endParaRPr b="1" sz="2500">
              <a:solidFill>
                <a:srgbClr val="222222"/>
              </a:solidFill>
              <a:highlight>
                <a:srgbClr val="FFFFFF"/>
              </a:highlight>
            </a:endParaRPr>
          </a:p>
        </p:txBody>
      </p:sp>
      <p:pic>
        <p:nvPicPr>
          <p:cNvPr id="213" name="Google Shape;213;p1"/>
          <p:cNvPicPr preferRelativeResize="0"/>
          <p:nvPr/>
        </p:nvPicPr>
        <p:blipFill rotWithShape="1">
          <a:blip r:embed="rId13">
            <a:alphaModFix/>
          </a:blip>
          <a:srcRect b="0" l="17766" r="17766" t="0"/>
          <a:stretch/>
        </p:blipFill>
        <p:spPr>
          <a:xfrm rot="5400000">
            <a:off x="12355650" y="23364325"/>
            <a:ext cx="3563700" cy="7751100"/>
          </a:xfrm>
          <a:prstGeom prst="rect">
            <a:avLst/>
          </a:prstGeom>
          <a:noFill/>
          <a:ln>
            <a:noFill/>
          </a:ln>
        </p:spPr>
      </p:pic>
      <p:sp>
        <p:nvSpPr>
          <p:cNvPr id="214" name="Google Shape;214;p1"/>
          <p:cNvSpPr txBox="1"/>
          <p:nvPr/>
        </p:nvSpPr>
        <p:spPr>
          <a:xfrm>
            <a:off x="10451275" y="22408700"/>
            <a:ext cx="5680500" cy="23274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2800">
                <a:solidFill>
                  <a:srgbClr val="C41230"/>
                </a:solidFill>
              </a:rPr>
              <a:t>The motion of the tail is controlled by 3 waterproof servos chained together. These can be enabled or disabled to simulate different stiffnesses</a:t>
            </a:r>
            <a:endParaRPr b="1" sz="2800">
              <a:solidFill>
                <a:srgbClr val="C41230"/>
              </a:solidFill>
            </a:endParaRPr>
          </a:p>
        </p:txBody>
      </p:sp>
      <p:sp>
        <p:nvSpPr>
          <p:cNvPr id="215" name="Google Shape;215;p1"/>
          <p:cNvSpPr txBox="1"/>
          <p:nvPr/>
        </p:nvSpPr>
        <p:spPr>
          <a:xfrm>
            <a:off x="18089250" y="26102975"/>
            <a:ext cx="5452500" cy="23274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2800">
                <a:solidFill>
                  <a:schemeClr val="lt1"/>
                </a:solidFill>
              </a:rPr>
              <a:t>The tail of the fish surrounds the motors with a flexible silicone shell, with a 3D printed tail attachment on the last motor</a:t>
            </a:r>
            <a:endParaRPr b="1" sz="2800">
              <a:solidFill>
                <a:schemeClr val="lt1"/>
              </a:solidFill>
            </a:endParaRPr>
          </a:p>
        </p:txBody>
      </p:sp>
      <p:pic>
        <p:nvPicPr>
          <p:cNvPr id="216" name="Google Shape;216;p1"/>
          <p:cNvPicPr preferRelativeResize="0"/>
          <p:nvPr/>
        </p:nvPicPr>
        <p:blipFill>
          <a:blip r:embed="rId14">
            <a:alphaModFix/>
          </a:blip>
          <a:stretch>
            <a:fillRect/>
          </a:stretch>
        </p:blipFill>
        <p:spPr>
          <a:xfrm>
            <a:off x="17229075" y="21902325"/>
            <a:ext cx="6464051" cy="340559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2021-02-25T01:17:22Z</dcterms:created>
  <dc:creator>Ashlee Liao</dc:creator>
</cp:coreProperties>
</file>